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5"/>
    <p:sldMasterId id="214748366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
      <p:font typeface="Lato Light"/>
      <p:regular r:id="rId39"/>
      <p:bold r:id="rId40"/>
      <p:italic r:id="rId41"/>
      <p:boldItalic r:id="rId42"/>
    </p:embeddedFont>
    <p:embeddedFont>
      <p:font typeface="Helvetica Neue"/>
      <p:regular r:id="rId43"/>
      <p:bold r:id="rId44"/>
      <p:italic r:id="rId45"/>
      <p:boldItalic r:id="rId46"/>
    </p:embeddedFont>
    <p:embeddedFont>
      <p:font typeface="Rubik"/>
      <p:regular r:id="rId47"/>
      <p:bold r:id="rId48"/>
      <p:italic r:id="rId49"/>
      <p:boldItalic r:id="rId50"/>
    </p:embeddedFont>
    <p:embeddedFont>
      <p:font typeface="Comfortaa"/>
      <p:regular r:id="rId51"/>
      <p:bold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2521D56-FD10-4755-A10C-36A733556F44}">
  <a:tblStyle styleId="{B2521D56-FD10-4755-A10C-36A733556F44}"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Light-bold.fntdata"/><Relationship Id="rId42" Type="http://schemas.openxmlformats.org/officeDocument/2006/relationships/font" Target="fonts/LatoLight-boldItalic.fntdata"/><Relationship Id="rId41" Type="http://schemas.openxmlformats.org/officeDocument/2006/relationships/font" Target="fonts/LatoLight-italic.fntdata"/><Relationship Id="rId44" Type="http://schemas.openxmlformats.org/officeDocument/2006/relationships/font" Target="fonts/HelveticaNeue-bold.fntdata"/><Relationship Id="rId43" Type="http://schemas.openxmlformats.org/officeDocument/2006/relationships/font" Target="fonts/HelveticaNeue-regular.fntdata"/><Relationship Id="rId46" Type="http://schemas.openxmlformats.org/officeDocument/2006/relationships/font" Target="fonts/HelveticaNeue-boldItalic.fntdata"/><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Rubik-bold.fntdata"/><Relationship Id="rId47" Type="http://schemas.openxmlformats.org/officeDocument/2006/relationships/font" Target="fonts/Rubik-regular.fntdata"/><Relationship Id="rId49" Type="http://schemas.openxmlformats.org/officeDocument/2006/relationships/font" Target="fonts/Rubik-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regular.fntdata"/><Relationship Id="rId30" Type="http://schemas.openxmlformats.org/officeDocument/2006/relationships/slide" Target="slides/slide23.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Lato-regular.fntdata"/><Relationship Id="rId34" Type="http://schemas.openxmlformats.org/officeDocument/2006/relationships/font" Target="fonts/Raleway-boldItalic.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LatoLight-regular.fntdata"/><Relationship Id="rId38" Type="http://schemas.openxmlformats.org/officeDocument/2006/relationships/font" Target="fonts/La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Comfortaa-regular.fntdata"/><Relationship Id="rId50" Type="http://schemas.openxmlformats.org/officeDocument/2006/relationships/font" Target="fonts/Rubik-boldItalic.fntdata"/><Relationship Id="rId52" Type="http://schemas.openxmlformats.org/officeDocument/2006/relationships/font" Target="fonts/Comfortaa-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d20496e0d_0_9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4d20496e0d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2878540f9_2_2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52878540f9_2_2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4d20496e0d_0_1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4d20496e0d_0_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4d20496e0d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4d20496e0d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4d20496e0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4d20496e0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528950416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528950416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4d20496e0d_0_3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4d20496e0d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d220912c1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4d220912c1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d20496e0d_0_2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4d20496e0d_0_2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522db9bb8a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522db9bb8a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52878540f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 name="Google Shape;74;g52878540f9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52878540f9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22db9bb8a_1_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522db9bb8a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522db9bb8a_1_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522db9bb8a_1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22db9bb8a_1_2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522db9bb8a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29483e07c_0_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g529483e07c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d220912c1_2_5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g4d220912c1_2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2878540f9_2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52878540f9_2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2878540f9_2_18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52878540f9_2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2878540f9_2_2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52878540f9_2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d20496e0d_0_5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4d20496e0d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2878540f9_2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52878540f9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4d220912c1_2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g4d220912c1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Raleway"/>
                <a:ea typeface="Raleway"/>
                <a:cs typeface="Raleway"/>
                <a:sym typeface="Raleway"/>
              </a:defRPr>
            </a:lvl1pPr>
            <a:lvl2pPr lvl="1"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2pPr>
            <a:lvl3pPr lvl="2"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3pPr>
            <a:lvl4pPr lvl="3"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4pPr>
            <a:lvl5pPr lvl="4"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5pPr>
            <a:lvl6pPr lvl="5"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6pPr>
            <a:lvl7pPr lvl="6"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7pPr>
            <a:lvl8pPr lvl="7"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8pPr>
            <a:lvl9pPr lvl="8"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Raleway"/>
                <a:ea typeface="Raleway"/>
                <a:cs typeface="Raleway"/>
                <a:sym typeface="Raleway"/>
              </a:defRPr>
            </a:lvl1pPr>
            <a:lvl2pPr lvl="1"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2pPr>
            <a:lvl3pPr lvl="2"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3pPr>
            <a:lvl4pPr lvl="3"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4pPr>
            <a:lvl5pPr lvl="4"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5pPr>
            <a:lvl6pPr lvl="5"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6pPr>
            <a:lvl7pPr lvl="6"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7pPr>
            <a:lvl8pPr lvl="7"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8pPr>
            <a:lvl9pPr lvl="8" marR="0" rtl="0" algn="l">
              <a:spcBef>
                <a:spcPts val="0"/>
              </a:spcBef>
              <a:spcAft>
                <a:spcPts val="0"/>
              </a:spcAft>
              <a:buSzPts val="1100"/>
              <a:buNone/>
              <a:defRPr b="0" i="0" sz="1400" u="none" cap="none" strike="noStrike">
                <a:solidFill>
                  <a:schemeClr val="dk1"/>
                </a:solidFill>
                <a:latin typeface="Raleway"/>
                <a:ea typeface="Raleway"/>
                <a:cs typeface="Raleway"/>
                <a:sym typeface="Raleway"/>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Raleway"/>
                <a:ea typeface="Raleway"/>
                <a:cs typeface="Raleway"/>
                <a:sym typeface="Raleway"/>
              </a:defRPr>
            </a:lvl1pPr>
            <a:lvl2pPr indent="0" lvl="1" marL="0" marR="0" rtl="0" algn="l">
              <a:spcBef>
                <a:spcPts val="0"/>
              </a:spcBef>
              <a:buNone/>
              <a:defRPr sz="1400">
                <a:solidFill>
                  <a:schemeClr val="dk1"/>
                </a:solidFill>
                <a:latin typeface="Raleway"/>
                <a:ea typeface="Raleway"/>
                <a:cs typeface="Raleway"/>
                <a:sym typeface="Raleway"/>
              </a:defRPr>
            </a:lvl2pPr>
            <a:lvl3pPr indent="0" lvl="2" marL="0" marR="0" rtl="0" algn="l">
              <a:spcBef>
                <a:spcPts val="0"/>
              </a:spcBef>
              <a:buNone/>
              <a:defRPr sz="1400">
                <a:solidFill>
                  <a:schemeClr val="dk1"/>
                </a:solidFill>
                <a:latin typeface="Raleway"/>
                <a:ea typeface="Raleway"/>
                <a:cs typeface="Raleway"/>
                <a:sym typeface="Raleway"/>
              </a:defRPr>
            </a:lvl3pPr>
            <a:lvl4pPr indent="0" lvl="3" marL="0" marR="0" rtl="0" algn="l">
              <a:spcBef>
                <a:spcPts val="0"/>
              </a:spcBef>
              <a:buNone/>
              <a:defRPr sz="1400">
                <a:solidFill>
                  <a:schemeClr val="dk1"/>
                </a:solidFill>
                <a:latin typeface="Raleway"/>
                <a:ea typeface="Raleway"/>
                <a:cs typeface="Raleway"/>
                <a:sym typeface="Raleway"/>
              </a:defRPr>
            </a:lvl4pPr>
            <a:lvl5pPr indent="0" lvl="4" marL="0" marR="0" rtl="0" algn="l">
              <a:spcBef>
                <a:spcPts val="0"/>
              </a:spcBef>
              <a:buNone/>
              <a:defRPr sz="1400">
                <a:solidFill>
                  <a:schemeClr val="dk1"/>
                </a:solidFill>
                <a:latin typeface="Raleway"/>
                <a:ea typeface="Raleway"/>
                <a:cs typeface="Raleway"/>
                <a:sym typeface="Raleway"/>
              </a:defRPr>
            </a:lvl5pPr>
            <a:lvl6pPr indent="0" lvl="5" marL="0" marR="0" rtl="0" algn="l">
              <a:spcBef>
                <a:spcPts val="0"/>
              </a:spcBef>
              <a:buNone/>
              <a:defRPr sz="1400">
                <a:solidFill>
                  <a:schemeClr val="dk1"/>
                </a:solidFill>
                <a:latin typeface="Raleway"/>
                <a:ea typeface="Raleway"/>
                <a:cs typeface="Raleway"/>
                <a:sym typeface="Raleway"/>
              </a:defRPr>
            </a:lvl6pPr>
            <a:lvl7pPr indent="0" lvl="6" marL="0" marR="0" rtl="0" algn="l">
              <a:spcBef>
                <a:spcPts val="0"/>
              </a:spcBef>
              <a:buNone/>
              <a:defRPr sz="1400">
                <a:solidFill>
                  <a:schemeClr val="dk1"/>
                </a:solidFill>
                <a:latin typeface="Raleway"/>
                <a:ea typeface="Raleway"/>
                <a:cs typeface="Raleway"/>
                <a:sym typeface="Raleway"/>
              </a:defRPr>
            </a:lvl7pPr>
            <a:lvl8pPr indent="0" lvl="7" marL="0" marR="0" rtl="0" algn="l">
              <a:spcBef>
                <a:spcPts val="0"/>
              </a:spcBef>
              <a:buNone/>
              <a:defRPr sz="1400">
                <a:solidFill>
                  <a:schemeClr val="dk1"/>
                </a:solidFill>
                <a:latin typeface="Raleway"/>
                <a:ea typeface="Raleway"/>
                <a:cs typeface="Raleway"/>
                <a:sym typeface="Raleway"/>
              </a:defRPr>
            </a:lvl8pPr>
            <a:lvl9pPr indent="0" lvl="8" marL="0" marR="0" rtl="0" algn="l">
              <a:spcBef>
                <a:spcPts val="0"/>
              </a:spcBef>
              <a:buNone/>
              <a:defRPr sz="1400">
                <a:solidFill>
                  <a:schemeClr val="dk1"/>
                </a:solidFill>
                <a:latin typeface="Raleway"/>
                <a:ea typeface="Raleway"/>
                <a:cs typeface="Raleway"/>
                <a:sym typeface="Raleway"/>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Normal Center">
  <p:cSld name="1_Normal Center">
    <p:spTree>
      <p:nvGrpSpPr>
        <p:cNvPr id="61" name="Shape 61"/>
        <p:cNvGrpSpPr/>
        <p:nvPr/>
      </p:nvGrpSpPr>
      <p:grpSpPr>
        <a:xfrm>
          <a:off x="0" y="0"/>
          <a:ext cx="0" cy="0"/>
          <a:chOff x="0" y="0"/>
          <a:chExt cx="0" cy="0"/>
        </a:xfrm>
      </p:grpSpPr>
      <p:sp>
        <p:nvSpPr>
          <p:cNvPr id="62" name="Google Shape;62;p15"/>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600"/>
              <a:buFont typeface="Lato"/>
              <a:buNone/>
              <a:defRPr sz="3600">
                <a:solidFill>
                  <a:schemeClr val="dk1"/>
                </a:solidFill>
                <a:latin typeface="Lato"/>
                <a:ea typeface="Lato"/>
                <a:cs typeface="Lato"/>
                <a:sym typeface="Lato"/>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 name="Google Shape;63;p15"/>
          <p:cNvSpPr txBox="1"/>
          <p:nvPr>
            <p:ph idx="1" type="body"/>
          </p:nvPr>
        </p:nvSpPr>
        <p:spPr>
          <a:xfrm>
            <a:off x="352841" y="726524"/>
            <a:ext cx="8517900" cy="327600"/>
          </a:xfrm>
          <a:prstGeom prst="rect">
            <a:avLst/>
          </a:prstGeom>
          <a:noFill/>
          <a:ln>
            <a:noFill/>
          </a:ln>
        </p:spPr>
        <p:txBody>
          <a:bodyPr anchorCtr="0" anchor="t" bIns="34275" lIns="68575" spcFirstLastPara="1" rIns="68575" wrap="square" tIns="34275">
            <a:noAutofit/>
          </a:bodyPr>
          <a:lstStyle>
            <a:lvl1pPr indent="-228600" lvl="0" marL="457200" rtl="0" algn="ctr">
              <a:lnSpc>
                <a:spcPct val="90000"/>
              </a:lnSpc>
              <a:spcBef>
                <a:spcPts val="800"/>
              </a:spcBef>
              <a:spcAft>
                <a:spcPts val="0"/>
              </a:spcAft>
              <a:buClr>
                <a:schemeClr val="dk1"/>
              </a:buClr>
              <a:buSzPts val="1400"/>
              <a:buNone/>
              <a:defRPr sz="1400">
                <a:solidFill>
                  <a:schemeClr val="dk1"/>
                </a:solidFill>
                <a:latin typeface="Lato Light"/>
                <a:ea typeface="Lato Light"/>
                <a:cs typeface="Lato Light"/>
                <a:sym typeface="Lato Light"/>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6" name="Shape 56"/>
        <p:cNvGrpSpPr/>
        <p:nvPr/>
      </p:nvGrpSpPr>
      <p:grpSpPr>
        <a:xfrm>
          <a:off x="0" y="0"/>
          <a:ext cx="0" cy="0"/>
          <a:chOff x="0" y="0"/>
          <a:chExt cx="0" cy="0"/>
        </a:xfrm>
      </p:grpSpPr>
      <p:sp>
        <p:nvSpPr>
          <p:cNvPr id="57" name="Google Shape;57;p14"/>
          <p:cNvSpPr/>
          <p:nvPr/>
        </p:nvSpPr>
        <p:spPr>
          <a:xfrm>
            <a:off x="8430815" y="164306"/>
            <a:ext cx="459600" cy="459600"/>
          </a:xfrm>
          <a:prstGeom prst="ellipse">
            <a:avLst/>
          </a:prstGeom>
          <a:solidFill>
            <a:srgbClr val="A6A6A6">
              <a:alpha val="44710"/>
            </a:srgbClr>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8" name="Google Shape;58;p14"/>
          <p:cNvSpPr txBox="1"/>
          <p:nvPr/>
        </p:nvSpPr>
        <p:spPr>
          <a:xfrm>
            <a:off x="8396288" y="273844"/>
            <a:ext cx="528600" cy="2310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Lato Light"/>
              <a:buNone/>
            </a:pPr>
            <a:fld id="{00000000-1234-1234-1234-123412341234}" type="slidenum">
              <a:rPr b="0" i="0" lang="en" sz="1100" u="none">
                <a:solidFill>
                  <a:schemeClr val="lt1"/>
                </a:solidFill>
                <a:latin typeface="Lato Light"/>
                <a:ea typeface="Lato Light"/>
                <a:cs typeface="Lato Light"/>
                <a:sym typeface="Lato Light"/>
              </a:rPr>
              <a:t>‹#›</a:t>
            </a:fld>
            <a:endParaRPr sz="1100"/>
          </a:p>
        </p:txBody>
      </p:sp>
      <p:sp>
        <p:nvSpPr>
          <p:cNvPr id="59" name="Google Shape;59;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0" name="Google Shape;60;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Lato Light"/>
                <a:ea typeface="Lato Light"/>
                <a:cs typeface="Lato Light"/>
                <a:sym typeface="Lato Light"/>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Lato Light"/>
                <a:ea typeface="Lato Light"/>
                <a:cs typeface="Lato Light"/>
                <a:sym typeface="Lato Light"/>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Lato Light"/>
                <a:ea typeface="Lato Light"/>
                <a:cs typeface="Lato Light"/>
                <a:sym typeface="Lato Light"/>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Lato Light"/>
                <a:ea typeface="Lato Light"/>
                <a:cs typeface="Lato Light"/>
                <a:sym typeface="Lato Light"/>
              </a:defRPr>
            </a:lvl9pPr>
          </a:lstStyle>
          <a:p/>
        </p:txBody>
      </p:sp>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7.png"/><Relationship Id="rId7" Type="http://schemas.openxmlformats.org/officeDocument/2006/relationships/image" Target="../media/image28.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drcloudstrokeprediction.azurewebsites.net/" TargetMode="Externa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drcloudstrokeprediction.azurewebsites.net/" TargetMode="Externa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drcloudstrokeprediction.azurewebsites.net/" TargetMode="Externa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6"/>
          <p:cNvPicPr preferRelativeResize="0"/>
          <p:nvPr/>
        </p:nvPicPr>
        <p:blipFill>
          <a:blip r:embed="rId3">
            <a:alphaModFix amt="14000"/>
          </a:blip>
          <a:stretch>
            <a:fillRect/>
          </a:stretch>
        </p:blipFill>
        <p:spPr>
          <a:xfrm>
            <a:off x="1" y="0"/>
            <a:ext cx="9144001" cy="5143500"/>
          </a:xfrm>
          <a:prstGeom prst="rect">
            <a:avLst/>
          </a:prstGeom>
          <a:noFill/>
          <a:ln>
            <a:noFill/>
          </a:ln>
        </p:spPr>
      </p:pic>
      <p:sp>
        <p:nvSpPr>
          <p:cNvPr id="69" name="Google Shape;69;p16"/>
          <p:cNvSpPr txBox="1"/>
          <p:nvPr>
            <p:ph type="ctrTitle"/>
          </p:nvPr>
        </p:nvSpPr>
        <p:spPr>
          <a:xfrm>
            <a:off x="311700" y="279450"/>
            <a:ext cx="8520600" cy="1059600"/>
          </a:xfrm>
          <a:prstGeom prst="rect">
            <a:avLst/>
          </a:prstGeom>
          <a:effectLst>
            <a:outerShdw blurRad="57150" rotWithShape="0" algn="bl" dir="5400000" dist="190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97A7"/>
                </a:solidFill>
                <a:latin typeface="Comfortaa"/>
                <a:ea typeface="Comfortaa"/>
                <a:cs typeface="Comfortaa"/>
                <a:sym typeface="Comfortaa"/>
              </a:rPr>
              <a:t>Doctor Cloud</a:t>
            </a:r>
            <a:endParaRPr>
              <a:solidFill>
                <a:srgbClr val="0097A7"/>
              </a:solidFill>
              <a:latin typeface="Comfortaa"/>
              <a:ea typeface="Comfortaa"/>
              <a:cs typeface="Comfortaa"/>
              <a:sym typeface="Comfortaa"/>
            </a:endParaRPr>
          </a:p>
        </p:txBody>
      </p:sp>
      <p:sp>
        <p:nvSpPr>
          <p:cNvPr id="70" name="Google Shape;70;p1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mfortaa"/>
                <a:ea typeface="Comfortaa"/>
                <a:cs typeface="Comfortaa"/>
                <a:sym typeface="Comfortaa"/>
              </a:rPr>
              <a:t>Stroke prediction using machine learning</a:t>
            </a:r>
            <a:endParaRPr b="1">
              <a:latin typeface="Comfortaa"/>
              <a:ea typeface="Comfortaa"/>
              <a:cs typeface="Comfortaa"/>
              <a:sym typeface="Comfortaa"/>
            </a:endParaRPr>
          </a:p>
        </p:txBody>
      </p:sp>
      <p:sp>
        <p:nvSpPr>
          <p:cNvPr id="71" name="Google Shape;71;p16"/>
          <p:cNvSpPr txBox="1"/>
          <p:nvPr/>
        </p:nvSpPr>
        <p:spPr>
          <a:xfrm>
            <a:off x="6144000" y="3772575"/>
            <a:ext cx="3000000" cy="1371000"/>
          </a:xfrm>
          <a:prstGeom prst="rect">
            <a:avLst/>
          </a:prstGeom>
          <a:noFill/>
          <a:ln>
            <a:noFill/>
          </a:ln>
          <a:effectLst>
            <a:outerShdw blurRad="142875" rotWithShape="0" algn="bl" dir="5400000" dist="9525">
              <a:srgbClr val="000000">
                <a:alpha val="50000"/>
              </a:srgbClr>
            </a:outerShdw>
          </a:effectLst>
        </p:spPr>
        <p:txBody>
          <a:bodyPr anchorCtr="0" anchor="t" bIns="91425" lIns="91425" spcFirstLastPara="1" rIns="91425" wrap="square" tIns="91425">
            <a:noAutofit/>
          </a:bodyPr>
          <a:lstStyle/>
          <a:p>
            <a:pPr indent="0" lvl="0" marL="0" rtl="0" algn="r">
              <a:lnSpc>
                <a:spcPct val="90000"/>
              </a:lnSpc>
              <a:spcBef>
                <a:spcPts val="0"/>
              </a:spcBef>
              <a:spcAft>
                <a:spcPts val="0"/>
              </a:spcAft>
              <a:buNone/>
            </a:pPr>
            <a:r>
              <a:rPr lang="en" sz="1800">
                <a:solidFill>
                  <a:schemeClr val="accent5"/>
                </a:solidFill>
                <a:latin typeface="Comfortaa"/>
                <a:ea typeface="Comfortaa"/>
                <a:cs typeface="Comfortaa"/>
                <a:sym typeface="Comfortaa"/>
              </a:rPr>
              <a:t>IMT 598 - Group 2</a:t>
            </a:r>
            <a:endParaRPr sz="1800">
              <a:solidFill>
                <a:schemeClr val="accent5"/>
              </a:solidFill>
              <a:latin typeface="Comfortaa"/>
              <a:ea typeface="Comfortaa"/>
              <a:cs typeface="Comfortaa"/>
              <a:sym typeface="Comfortaa"/>
            </a:endParaRPr>
          </a:p>
          <a:p>
            <a:pPr indent="0" lvl="0" marL="0" rtl="0" algn="r">
              <a:lnSpc>
                <a:spcPct val="90000"/>
              </a:lnSpc>
              <a:spcBef>
                <a:spcPts val="0"/>
              </a:spcBef>
              <a:spcAft>
                <a:spcPts val="0"/>
              </a:spcAft>
              <a:buNone/>
            </a:pPr>
            <a:r>
              <a:rPr lang="en" sz="2000">
                <a:solidFill>
                  <a:schemeClr val="accent5"/>
                </a:solidFill>
                <a:latin typeface="Comfortaa"/>
                <a:ea typeface="Comfortaa"/>
                <a:cs typeface="Comfortaa"/>
                <a:sym typeface="Comfortaa"/>
              </a:rPr>
              <a:t>Mayuresh Mali</a:t>
            </a:r>
            <a:endParaRPr sz="2000">
              <a:solidFill>
                <a:schemeClr val="accent5"/>
              </a:solidFill>
              <a:latin typeface="Comfortaa"/>
              <a:ea typeface="Comfortaa"/>
              <a:cs typeface="Comfortaa"/>
              <a:sym typeface="Comfortaa"/>
            </a:endParaRPr>
          </a:p>
          <a:p>
            <a:pPr indent="0" lvl="0" marL="0" rtl="0" algn="r">
              <a:lnSpc>
                <a:spcPct val="90000"/>
              </a:lnSpc>
              <a:spcBef>
                <a:spcPts val="0"/>
              </a:spcBef>
              <a:spcAft>
                <a:spcPts val="0"/>
              </a:spcAft>
              <a:buNone/>
            </a:pPr>
            <a:r>
              <a:rPr lang="en" sz="2000">
                <a:solidFill>
                  <a:schemeClr val="accent5"/>
                </a:solidFill>
                <a:latin typeface="Comfortaa"/>
                <a:ea typeface="Comfortaa"/>
                <a:cs typeface="Comfortaa"/>
                <a:sym typeface="Comfortaa"/>
              </a:rPr>
              <a:t>Yufei Li</a:t>
            </a:r>
            <a:r>
              <a:rPr lang="en" sz="2000">
                <a:solidFill>
                  <a:schemeClr val="accent5"/>
                </a:solidFill>
                <a:latin typeface="Raleway"/>
                <a:ea typeface="Raleway"/>
                <a:cs typeface="Raleway"/>
                <a:sym typeface="Raleway"/>
              </a:rPr>
              <a:t> </a:t>
            </a:r>
            <a:endParaRPr sz="6000">
              <a:solidFill>
                <a:schemeClr val="accent5"/>
              </a:solidFill>
              <a:latin typeface="Rubik"/>
              <a:ea typeface="Rubik"/>
              <a:cs typeface="Rubik"/>
              <a:sym typeface="Rubi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3" name="Shape 323"/>
        <p:cNvGrpSpPr/>
        <p:nvPr/>
      </p:nvGrpSpPr>
      <p:grpSpPr>
        <a:xfrm>
          <a:off x="0" y="0"/>
          <a:ext cx="0" cy="0"/>
          <a:chOff x="0" y="0"/>
          <a:chExt cx="0" cy="0"/>
        </a:xfrm>
      </p:grpSpPr>
      <p:sp>
        <p:nvSpPr>
          <p:cNvPr id="324" name="Google Shape;324;p25"/>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rgbClr val="0097A7"/>
                </a:solidFill>
                <a:latin typeface="Comfortaa"/>
                <a:ea typeface="Comfortaa"/>
                <a:cs typeface="Comfortaa"/>
                <a:sym typeface="Comfortaa"/>
              </a:rPr>
              <a:t>Techniques in Dr. Cloud</a:t>
            </a:r>
            <a:endParaRPr/>
          </a:p>
        </p:txBody>
      </p:sp>
      <p:cxnSp>
        <p:nvCxnSpPr>
          <p:cNvPr id="325" name="Google Shape;325;p25"/>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326" name="Google Shape;326;p25"/>
          <p:cNvGrpSpPr/>
          <p:nvPr/>
        </p:nvGrpSpPr>
        <p:grpSpPr>
          <a:xfrm>
            <a:off x="2971800" y="1437084"/>
            <a:ext cx="3082529" cy="3336131"/>
            <a:chOff x="4043362" y="1833562"/>
            <a:chExt cx="4110038" cy="4448175"/>
          </a:xfrm>
        </p:grpSpPr>
        <p:sp>
          <p:nvSpPr>
            <p:cNvPr id="327" name="Google Shape;327;p25"/>
            <p:cNvSpPr/>
            <p:nvPr/>
          </p:nvSpPr>
          <p:spPr>
            <a:xfrm>
              <a:off x="5278437" y="3943350"/>
              <a:ext cx="1639887" cy="2338387"/>
            </a:xfrm>
            <a:custGeom>
              <a:rect b="b" l="l" r="r" t="t"/>
              <a:pathLst>
                <a:path extrusionOk="0" h="371" w="260">
                  <a:moveTo>
                    <a:pt x="68" y="124"/>
                  </a:moveTo>
                  <a:cubicBezTo>
                    <a:pt x="51" y="141"/>
                    <a:pt x="33" y="159"/>
                    <a:pt x="20" y="181"/>
                  </a:cubicBezTo>
                  <a:cubicBezTo>
                    <a:pt x="7" y="202"/>
                    <a:pt x="0" y="229"/>
                    <a:pt x="3" y="256"/>
                  </a:cubicBezTo>
                  <a:cubicBezTo>
                    <a:pt x="5" y="284"/>
                    <a:pt x="18" y="312"/>
                    <a:pt x="41" y="334"/>
                  </a:cubicBezTo>
                  <a:cubicBezTo>
                    <a:pt x="64" y="356"/>
                    <a:pt x="96" y="371"/>
                    <a:pt x="130" y="371"/>
                  </a:cubicBezTo>
                  <a:cubicBezTo>
                    <a:pt x="164" y="371"/>
                    <a:pt x="196" y="356"/>
                    <a:pt x="219" y="334"/>
                  </a:cubicBezTo>
                  <a:cubicBezTo>
                    <a:pt x="241" y="312"/>
                    <a:pt x="254" y="284"/>
                    <a:pt x="257" y="256"/>
                  </a:cubicBezTo>
                  <a:cubicBezTo>
                    <a:pt x="260" y="229"/>
                    <a:pt x="253" y="202"/>
                    <a:pt x="240" y="181"/>
                  </a:cubicBezTo>
                  <a:cubicBezTo>
                    <a:pt x="227" y="159"/>
                    <a:pt x="208" y="141"/>
                    <a:pt x="192" y="124"/>
                  </a:cubicBezTo>
                  <a:cubicBezTo>
                    <a:pt x="156" y="91"/>
                    <a:pt x="138" y="62"/>
                    <a:pt x="133" y="38"/>
                  </a:cubicBezTo>
                  <a:cubicBezTo>
                    <a:pt x="129" y="14"/>
                    <a:pt x="130" y="0"/>
                    <a:pt x="130" y="0"/>
                  </a:cubicBezTo>
                  <a:cubicBezTo>
                    <a:pt x="129" y="0"/>
                    <a:pt x="131" y="14"/>
                    <a:pt x="126" y="38"/>
                  </a:cubicBezTo>
                  <a:cubicBezTo>
                    <a:pt x="121" y="62"/>
                    <a:pt x="103" y="91"/>
                    <a:pt x="68" y="124"/>
                  </a:cubicBezTo>
                  <a:close/>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28" name="Google Shape;328;p25"/>
            <p:cNvSpPr/>
            <p:nvPr/>
          </p:nvSpPr>
          <p:spPr>
            <a:xfrm>
              <a:off x="5278437" y="1833562"/>
              <a:ext cx="1639887" cy="2336800"/>
            </a:xfrm>
            <a:custGeom>
              <a:rect b="b" l="l" r="r" t="t"/>
              <a:pathLst>
                <a:path extrusionOk="0" h="371" w="260">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29" name="Google Shape;329;p25"/>
            <p:cNvSpPr/>
            <p:nvPr/>
          </p:nvSpPr>
          <p:spPr>
            <a:xfrm>
              <a:off x="5997575" y="3968750"/>
              <a:ext cx="2155825" cy="1625600"/>
            </a:xfrm>
            <a:custGeom>
              <a:rect b="b" l="l" r="r" t="t"/>
              <a:pathLst>
                <a:path extrusionOk="0" h="258" w="342">
                  <a:moveTo>
                    <a:pt x="77" y="120"/>
                  </a:moveTo>
                  <a:cubicBezTo>
                    <a:pt x="83" y="144"/>
                    <a:pt x="89" y="168"/>
                    <a:pt x="102" y="190"/>
                  </a:cubicBezTo>
                  <a:cubicBezTo>
                    <a:pt x="114" y="212"/>
                    <a:pt x="133" y="232"/>
                    <a:pt x="159" y="243"/>
                  </a:cubicBezTo>
                  <a:cubicBezTo>
                    <a:pt x="184" y="254"/>
                    <a:pt x="215" y="258"/>
                    <a:pt x="245" y="249"/>
                  </a:cubicBezTo>
                  <a:cubicBezTo>
                    <a:pt x="276" y="240"/>
                    <a:pt x="305" y="220"/>
                    <a:pt x="321" y="190"/>
                  </a:cubicBezTo>
                  <a:cubicBezTo>
                    <a:pt x="339" y="161"/>
                    <a:pt x="342" y="126"/>
                    <a:pt x="334" y="95"/>
                  </a:cubicBezTo>
                  <a:cubicBezTo>
                    <a:pt x="326" y="65"/>
                    <a:pt x="308" y="39"/>
                    <a:pt x="286" y="23"/>
                  </a:cubicBezTo>
                  <a:cubicBezTo>
                    <a:pt x="263" y="7"/>
                    <a:pt x="237" y="0"/>
                    <a:pt x="212" y="0"/>
                  </a:cubicBezTo>
                  <a:cubicBezTo>
                    <a:pt x="186" y="0"/>
                    <a:pt x="162" y="8"/>
                    <a:pt x="138" y="13"/>
                  </a:cubicBezTo>
                  <a:cubicBezTo>
                    <a:pt x="92" y="28"/>
                    <a:pt x="58" y="28"/>
                    <a:pt x="35" y="21"/>
                  </a:cubicBezTo>
                  <a:cubicBezTo>
                    <a:pt x="12" y="13"/>
                    <a:pt x="1" y="5"/>
                    <a:pt x="1" y="5"/>
                  </a:cubicBezTo>
                  <a:cubicBezTo>
                    <a:pt x="0" y="5"/>
                    <a:pt x="13" y="11"/>
                    <a:pt x="31" y="27"/>
                  </a:cubicBezTo>
                  <a:cubicBezTo>
                    <a:pt x="49" y="43"/>
                    <a:pt x="66" y="73"/>
                    <a:pt x="77" y="120"/>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30" name="Google Shape;330;p25"/>
            <p:cNvSpPr/>
            <p:nvPr/>
          </p:nvSpPr>
          <p:spPr>
            <a:xfrm>
              <a:off x="4043362" y="2519362"/>
              <a:ext cx="2149475" cy="1625600"/>
            </a:xfrm>
            <a:custGeom>
              <a:rect b="b" l="l" r="r" t="t"/>
              <a:pathLst>
                <a:path extrusionOk="0" h="258" w="341">
                  <a:moveTo>
                    <a:pt x="307" y="237"/>
                  </a:moveTo>
                  <a:cubicBezTo>
                    <a:pt x="330" y="245"/>
                    <a:pt x="341" y="253"/>
                    <a:pt x="341" y="253"/>
                  </a:cubicBezTo>
                  <a:cubicBezTo>
                    <a:pt x="341" y="252"/>
                    <a:pt x="328" y="247"/>
                    <a:pt x="310" y="231"/>
                  </a:cubicBezTo>
                  <a:cubicBezTo>
                    <a:pt x="292" y="215"/>
                    <a:pt x="276" y="185"/>
                    <a:pt x="265" y="138"/>
                  </a:cubicBezTo>
                  <a:cubicBezTo>
                    <a:pt x="258" y="114"/>
                    <a:pt x="252" y="90"/>
                    <a:pt x="240" y="67"/>
                  </a:cubicBezTo>
                  <a:cubicBezTo>
                    <a:pt x="227" y="45"/>
                    <a:pt x="208" y="26"/>
                    <a:pt x="183" y="15"/>
                  </a:cubicBezTo>
                  <a:cubicBezTo>
                    <a:pt x="158" y="3"/>
                    <a:pt x="127" y="0"/>
                    <a:pt x="96" y="9"/>
                  </a:cubicBezTo>
                  <a:cubicBezTo>
                    <a:pt x="66" y="17"/>
                    <a:pt x="37" y="38"/>
                    <a:pt x="20" y="68"/>
                  </a:cubicBezTo>
                  <a:cubicBezTo>
                    <a:pt x="3" y="97"/>
                    <a:pt x="0" y="132"/>
                    <a:pt x="8" y="163"/>
                  </a:cubicBezTo>
                  <a:cubicBezTo>
                    <a:pt x="15" y="193"/>
                    <a:pt x="34" y="219"/>
                    <a:pt x="56" y="235"/>
                  </a:cubicBezTo>
                  <a:cubicBezTo>
                    <a:pt x="78" y="251"/>
                    <a:pt x="105" y="258"/>
                    <a:pt x="130" y="258"/>
                  </a:cubicBezTo>
                  <a:cubicBezTo>
                    <a:pt x="155" y="257"/>
                    <a:pt x="180" y="250"/>
                    <a:pt x="203" y="244"/>
                  </a:cubicBezTo>
                  <a:cubicBezTo>
                    <a:pt x="249" y="230"/>
                    <a:pt x="284" y="229"/>
                    <a:pt x="307" y="23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31" name="Google Shape;331;p25"/>
            <p:cNvSpPr/>
            <p:nvPr/>
          </p:nvSpPr>
          <p:spPr>
            <a:xfrm>
              <a:off x="5997575" y="2519362"/>
              <a:ext cx="2155825" cy="1625600"/>
            </a:xfrm>
            <a:custGeom>
              <a:rect b="b" l="l" r="r" t="t"/>
              <a:pathLst>
                <a:path extrusionOk="0" h="258" w="342">
                  <a:moveTo>
                    <a:pt x="138" y="244"/>
                  </a:moveTo>
                  <a:cubicBezTo>
                    <a:pt x="162" y="250"/>
                    <a:pt x="186" y="257"/>
                    <a:pt x="212" y="258"/>
                  </a:cubicBezTo>
                  <a:cubicBezTo>
                    <a:pt x="237" y="258"/>
                    <a:pt x="263" y="251"/>
                    <a:pt x="286" y="235"/>
                  </a:cubicBezTo>
                  <a:cubicBezTo>
                    <a:pt x="308" y="219"/>
                    <a:pt x="326" y="193"/>
                    <a:pt x="334" y="163"/>
                  </a:cubicBezTo>
                  <a:cubicBezTo>
                    <a:pt x="342" y="132"/>
                    <a:pt x="339" y="97"/>
                    <a:pt x="321" y="68"/>
                  </a:cubicBezTo>
                  <a:cubicBezTo>
                    <a:pt x="305" y="38"/>
                    <a:pt x="276" y="17"/>
                    <a:pt x="245" y="9"/>
                  </a:cubicBezTo>
                  <a:cubicBezTo>
                    <a:pt x="215" y="0"/>
                    <a:pt x="184" y="3"/>
                    <a:pt x="159" y="15"/>
                  </a:cubicBezTo>
                  <a:cubicBezTo>
                    <a:pt x="133" y="26"/>
                    <a:pt x="114" y="45"/>
                    <a:pt x="102" y="67"/>
                  </a:cubicBezTo>
                  <a:cubicBezTo>
                    <a:pt x="89" y="90"/>
                    <a:pt x="83" y="114"/>
                    <a:pt x="77" y="138"/>
                  </a:cubicBezTo>
                  <a:cubicBezTo>
                    <a:pt x="66" y="185"/>
                    <a:pt x="49" y="215"/>
                    <a:pt x="31" y="231"/>
                  </a:cubicBezTo>
                  <a:cubicBezTo>
                    <a:pt x="13" y="247"/>
                    <a:pt x="0" y="252"/>
                    <a:pt x="1" y="253"/>
                  </a:cubicBezTo>
                  <a:cubicBezTo>
                    <a:pt x="1" y="253"/>
                    <a:pt x="12" y="245"/>
                    <a:pt x="35" y="237"/>
                  </a:cubicBezTo>
                  <a:cubicBezTo>
                    <a:pt x="58" y="229"/>
                    <a:pt x="92" y="230"/>
                    <a:pt x="138" y="244"/>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32" name="Google Shape;332;p25"/>
            <p:cNvSpPr/>
            <p:nvPr/>
          </p:nvSpPr>
          <p:spPr>
            <a:xfrm>
              <a:off x="4043362" y="3968750"/>
              <a:ext cx="2149475" cy="1625600"/>
            </a:xfrm>
            <a:custGeom>
              <a:rect b="b" l="l" r="r" t="t"/>
              <a:pathLst>
                <a:path extrusionOk="0" h="258" w="341">
                  <a:moveTo>
                    <a:pt x="310" y="27"/>
                  </a:moveTo>
                  <a:cubicBezTo>
                    <a:pt x="328" y="11"/>
                    <a:pt x="341" y="5"/>
                    <a:pt x="341" y="5"/>
                  </a:cubicBezTo>
                  <a:cubicBezTo>
                    <a:pt x="341" y="5"/>
                    <a:pt x="330" y="13"/>
                    <a:pt x="307" y="21"/>
                  </a:cubicBezTo>
                  <a:cubicBezTo>
                    <a:pt x="284" y="28"/>
                    <a:pt x="249" y="28"/>
                    <a:pt x="203" y="13"/>
                  </a:cubicBezTo>
                  <a:cubicBezTo>
                    <a:pt x="180" y="8"/>
                    <a:pt x="155" y="0"/>
                    <a:pt x="130" y="0"/>
                  </a:cubicBezTo>
                  <a:cubicBezTo>
                    <a:pt x="105" y="0"/>
                    <a:pt x="78" y="7"/>
                    <a:pt x="56" y="23"/>
                  </a:cubicBezTo>
                  <a:cubicBezTo>
                    <a:pt x="34" y="39"/>
                    <a:pt x="15" y="65"/>
                    <a:pt x="8" y="95"/>
                  </a:cubicBezTo>
                  <a:cubicBezTo>
                    <a:pt x="0" y="126"/>
                    <a:pt x="3" y="161"/>
                    <a:pt x="20" y="190"/>
                  </a:cubicBezTo>
                  <a:cubicBezTo>
                    <a:pt x="37" y="220"/>
                    <a:pt x="66" y="240"/>
                    <a:pt x="96" y="249"/>
                  </a:cubicBezTo>
                  <a:cubicBezTo>
                    <a:pt x="127" y="258"/>
                    <a:pt x="158" y="254"/>
                    <a:pt x="183" y="243"/>
                  </a:cubicBezTo>
                  <a:cubicBezTo>
                    <a:pt x="208" y="232"/>
                    <a:pt x="227" y="212"/>
                    <a:pt x="240" y="190"/>
                  </a:cubicBezTo>
                  <a:cubicBezTo>
                    <a:pt x="252" y="168"/>
                    <a:pt x="258" y="144"/>
                    <a:pt x="265" y="120"/>
                  </a:cubicBezTo>
                  <a:cubicBezTo>
                    <a:pt x="276" y="73"/>
                    <a:pt x="292" y="43"/>
                    <a:pt x="310" y="27"/>
                  </a:cubicBezTo>
                  <a:close/>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pic>
        <p:nvPicPr>
          <p:cNvPr id="333" name="Google Shape;333;p25"/>
          <p:cNvPicPr preferRelativeResize="0"/>
          <p:nvPr/>
        </p:nvPicPr>
        <p:blipFill rotWithShape="1">
          <a:blip r:embed="rId3">
            <a:alphaModFix/>
          </a:blip>
          <a:srcRect b="0" l="0" r="0" t="0"/>
          <a:stretch/>
        </p:blipFill>
        <p:spPr>
          <a:xfrm>
            <a:off x="3565922" y="2153840"/>
            <a:ext cx="1925240" cy="1924050"/>
          </a:xfrm>
          <a:prstGeom prst="rect">
            <a:avLst/>
          </a:prstGeom>
          <a:noFill/>
          <a:ln>
            <a:noFill/>
          </a:ln>
        </p:spPr>
      </p:pic>
      <p:pic>
        <p:nvPicPr>
          <p:cNvPr id="334" name="Google Shape;334;p25"/>
          <p:cNvPicPr preferRelativeResize="0"/>
          <p:nvPr/>
        </p:nvPicPr>
        <p:blipFill rotWithShape="1">
          <a:blip r:embed="rId4">
            <a:alphaModFix/>
          </a:blip>
          <a:srcRect b="0" l="0" r="0" t="0"/>
          <a:stretch/>
        </p:blipFill>
        <p:spPr>
          <a:xfrm>
            <a:off x="4361259" y="1719263"/>
            <a:ext cx="453628" cy="534590"/>
          </a:xfrm>
          <a:prstGeom prst="rect">
            <a:avLst/>
          </a:prstGeom>
          <a:noFill/>
          <a:ln>
            <a:noFill/>
          </a:ln>
        </p:spPr>
      </p:pic>
      <p:pic>
        <p:nvPicPr>
          <p:cNvPr id="335" name="Google Shape;335;p25"/>
          <p:cNvPicPr preferRelativeResize="0"/>
          <p:nvPr/>
        </p:nvPicPr>
        <p:blipFill rotWithShape="1">
          <a:blip r:embed="rId5">
            <a:alphaModFix/>
          </a:blip>
          <a:srcRect b="0" l="0" r="0" t="0"/>
          <a:stretch/>
        </p:blipFill>
        <p:spPr>
          <a:xfrm>
            <a:off x="5267325" y="2327671"/>
            <a:ext cx="425053" cy="420290"/>
          </a:xfrm>
          <a:prstGeom prst="rect">
            <a:avLst/>
          </a:prstGeom>
          <a:noFill/>
          <a:ln>
            <a:noFill/>
          </a:ln>
        </p:spPr>
      </p:pic>
      <p:pic>
        <p:nvPicPr>
          <p:cNvPr id="336" name="Google Shape;336;p25"/>
          <p:cNvPicPr preferRelativeResize="0"/>
          <p:nvPr/>
        </p:nvPicPr>
        <p:blipFill rotWithShape="1">
          <a:blip r:embed="rId6">
            <a:alphaModFix/>
          </a:blip>
          <a:srcRect b="0" l="0" r="0" t="0"/>
          <a:stretch/>
        </p:blipFill>
        <p:spPr>
          <a:xfrm>
            <a:off x="5243513" y="3488531"/>
            <a:ext cx="457200" cy="365522"/>
          </a:xfrm>
          <a:prstGeom prst="rect">
            <a:avLst/>
          </a:prstGeom>
          <a:noFill/>
          <a:ln>
            <a:noFill/>
          </a:ln>
        </p:spPr>
      </p:pic>
      <p:pic>
        <p:nvPicPr>
          <p:cNvPr id="337" name="Google Shape;337;p25"/>
          <p:cNvPicPr preferRelativeResize="0"/>
          <p:nvPr/>
        </p:nvPicPr>
        <p:blipFill rotWithShape="1">
          <a:blip r:embed="rId7">
            <a:alphaModFix/>
          </a:blip>
          <a:srcRect b="0" l="0" r="0" t="0"/>
          <a:stretch/>
        </p:blipFill>
        <p:spPr>
          <a:xfrm>
            <a:off x="3387328" y="3446859"/>
            <a:ext cx="457200" cy="407194"/>
          </a:xfrm>
          <a:prstGeom prst="rect">
            <a:avLst/>
          </a:prstGeom>
          <a:noFill/>
          <a:ln>
            <a:noFill/>
          </a:ln>
        </p:spPr>
      </p:pic>
      <p:pic>
        <p:nvPicPr>
          <p:cNvPr id="338" name="Google Shape;338;p25"/>
          <p:cNvPicPr preferRelativeResize="0"/>
          <p:nvPr/>
        </p:nvPicPr>
        <p:blipFill rotWithShape="1">
          <a:blip r:embed="rId8">
            <a:alphaModFix/>
          </a:blip>
          <a:srcRect b="0" l="0" r="0" t="0"/>
          <a:stretch/>
        </p:blipFill>
        <p:spPr>
          <a:xfrm>
            <a:off x="4274344" y="3977878"/>
            <a:ext cx="457200" cy="425053"/>
          </a:xfrm>
          <a:prstGeom prst="rect">
            <a:avLst/>
          </a:prstGeom>
          <a:noFill/>
          <a:ln>
            <a:noFill/>
          </a:ln>
        </p:spPr>
      </p:pic>
      <p:sp>
        <p:nvSpPr>
          <p:cNvPr id="339" name="Google Shape;339;p25"/>
          <p:cNvSpPr/>
          <p:nvPr/>
        </p:nvSpPr>
        <p:spPr>
          <a:xfrm>
            <a:off x="3380184" y="2350294"/>
            <a:ext cx="467915" cy="421481"/>
          </a:xfrm>
          <a:custGeom>
            <a:rect b="b" l="l" r="r" t="t"/>
            <a:pathLst>
              <a:path extrusionOk="0" h="128" w="132">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340" name="Google Shape;340;p25"/>
          <p:cNvGrpSpPr/>
          <p:nvPr/>
        </p:nvGrpSpPr>
        <p:grpSpPr>
          <a:xfrm>
            <a:off x="5700729" y="1706730"/>
            <a:ext cx="890035" cy="301171"/>
            <a:chOff x="0" y="0"/>
            <a:chExt cx="2147483647" cy="2147483647"/>
          </a:xfrm>
        </p:grpSpPr>
        <p:cxnSp>
          <p:nvCxnSpPr>
            <p:cNvPr id="341" name="Google Shape;341;p25"/>
            <p:cNvCxnSpPr/>
            <p:nvPr/>
          </p:nvCxnSpPr>
          <p:spPr>
            <a:xfrm flipH="1" rot="10800000">
              <a:off x="0" y="0"/>
              <a:ext cx="381475229" cy="2147483647"/>
            </a:xfrm>
            <a:prstGeom prst="straightConnector1">
              <a:avLst/>
            </a:prstGeom>
            <a:noFill/>
            <a:ln cap="flat" cmpd="sng" w="9525">
              <a:solidFill>
                <a:srgbClr val="D9D9D9"/>
              </a:solidFill>
              <a:prstDash val="solid"/>
              <a:miter lim="800000"/>
              <a:headEnd len="med" w="med" type="none"/>
              <a:tailEnd len="med" w="med" type="none"/>
            </a:ln>
          </p:spPr>
        </p:cxnSp>
        <p:cxnSp>
          <p:nvCxnSpPr>
            <p:cNvPr id="342" name="Google Shape;342;p25"/>
            <p:cNvCxnSpPr/>
            <p:nvPr/>
          </p:nvCxnSpPr>
          <p:spPr>
            <a:xfrm>
              <a:off x="381475133" y="0"/>
              <a:ext cx="1766008513" cy="0"/>
            </a:xfrm>
            <a:prstGeom prst="straightConnector1">
              <a:avLst/>
            </a:prstGeom>
            <a:noFill/>
            <a:ln cap="flat" cmpd="sng" w="9525">
              <a:solidFill>
                <a:srgbClr val="D9D9D9"/>
              </a:solidFill>
              <a:prstDash val="solid"/>
              <a:miter lim="800000"/>
              <a:headEnd len="med" w="med" type="none"/>
              <a:tailEnd len="med" w="med" type="oval"/>
            </a:ln>
          </p:spPr>
        </p:cxnSp>
      </p:grpSp>
      <p:grpSp>
        <p:nvGrpSpPr>
          <p:cNvPr id="343" name="Google Shape;343;p25"/>
          <p:cNvGrpSpPr/>
          <p:nvPr/>
        </p:nvGrpSpPr>
        <p:grpSpPr>
          <a:xfrm>
            <a:off x="2790446" y="1398670"/>
            <a:ext cx="1227398" cy="401561"/>
            <a:chOff x="0" y="0"/>
            <a:chExt cx="2147483647" cy="2147483647"/>
          </a:xfrm>
        </p:grpSpPr>
        <p:cxnSp>
          <p:nvCxnSpPr>
            <p:cNvPr id="344" name="Google Shape;344;p25"/>
            <p:cNvCxnSpPr/>
            <p:nvPr/>
          </p:nvCxnSpPr>
          <p:spPr>
            <a:xfrm rot="10800000">
              <a:off x="1732549435" y="0"/>
              <a:ext cx="414934211" cy="2147483647"/>
            </a:xfrm>
            <a:prstGeom prst="straightConnector1">
              <a:avLst/>
            </a:prstGeom>
            <a:noFill/>
            <a:ln cap="flat" cmpd="sng" w="9525">
              <a:solidFill>
                <a:srgbClr val="D9D9D9"/>
              </a:solidFill>
              <a:prstDash val="solid"/>
              <a:miter lim="800000"/>
              <a:headEnd len="med" w="med" type="none"/>
              <a:tailEnd len="med" w="med" type="none"/>
            </a:ln>
          </p:spPr>
        </p:cxnSp>
        <p:cxnSp>
          <p:nvCxnSpPr>
            <p:cNvPr id="345" name="Google Shape;345;p25"/>
            <p:cNvCxnSpPr/>
            <p:nvPr/>
          </p:nvCxnSpPr>
          <p:spPr>
            <a:xfrm rot="10800000">
              <a:off x="0" y="0"/>
              <a:ext cx="1732551220" cy="0"/>
            </a:xfrm>
            <a:prstGeom prst="straightConnector1">
              <a:avLst/>
            </a:prstGeom>
            <a:noFill/>
            <a:ln cap="flat" cmpd="sng" w="9525">
              <a:solidFill>
                <a:srgbClr val="D9D9D9"/>
              </a:solidFill>
              <a:prstDash val="solid"/>
              <a:miter lim="800000"/>
              <a:headEnd len="med" w="med" type="none"/>
              <a:tailEnd len="med" w="med" type="oval"/>
            </a:ln>
          </p:spPr>
        </p:cxnSp>
      </p:grpSp>
      <p:grpSp>
        <p:nvGrpSpPr>
          <p:cNvPr id="346" name="Google Shape;346;p25"/>
          <p:cNvGrpSpPr/>
          <p:nvPr/>
        </p:nvGrpSpPr>
        <p:grpSpPr>
          <a:xfrm flipH="1" rot="10800000">
            <a:off x="5300760" y="4249998"/>
            <a:ext cx="890035" cy="301171"/>
            <a:chOff x="0" y="0"/>
            <a:chExt cx="2147483647" cy="2147483647"/>
          </a:xfrm>
        </p:grpSpPr>
        <p:cxnSp>
          <p:nvCxnSpPr>
            <p:cNvPr id="347" name="Google Shape;347;p25"/>
            <p:cNvCxnSpPr/>
            <p:nvPr/>
          </p:nvCxnSpPr>
          <p:spPr>
            <a:xfrm flipH="1" rot="10800000">
              <a:off x="0" y="0"/>
              <a:ext cx="381475229" cy="2147483647"/>
            </a:xfrm>
            <a:prstGeom prst="straightConnector1">
              <a:avLst/>
            </a:prstGeom>
            <a:noFill/>
            <a:ln cap="flat" cmpd="sng" w="9525">
              <a:solidFill>
                <a:srgbClr val="D9D9D9"/>
              </a:solidFill>
              <a:prstDash val="solid"/>
              <a:miter lim="800000"/>
              <a:headEnd len="med" w="med" type="none"/>
              <a:tailEnd len="med" w="med" type="none"/>
            </a:ln>
          </p:spPr>
        </p:cxnSp>
        <p:cxnSp>
          <p:nvCxnSpPr>
            <p:cNvPr id="348" name="Google Shape;348;p25"/>
            <p:cNvCxnSpPr/>
            <p:nvPr/>
          </p:nvCxnSpPr>
          <p:spPr>
            <a:xfrm>
              <a:off x="381475133" y="0"/>
              <a:ext cx="1766008513" cy="0"/>
            </a:xfrm>
            <a:prstGeom prst="straightConnector1">
              <a:avLst/>
            </a:prstGeom>
            <a:noFill/>
            <a:ln cap="flat" cmpd="sng" w="9525">
              <a:solidFill>
                <a:srgbClr val="D9D9D9"/>
              </a:solidFill>
              <a:prstDash val="solid"/>
              <a:miter lim="800000"/>
              <a:headEnd len="med" w="med" type="none"/>
              <a:tailEnd len="med" w="med" type="oval"/>
            </a:ln>
          </p:spPr>
        </p:cxnSp>
      </p:grpSp>
      <p:grpSp>
        <p:nvGrpSpPr>
          <p:cNvPr id="349" name="Google Shape;349;p25"/>
          <p:cNvGrpSpPr/>
          <p:nvPr/>
        </p:nvGrpSpPr>
        <p:grpSpPr>
          <a:xfrm flipH="1" rot="10800000">
            <a:off x="2028446" y="4104077"/>
            <a:ext cx="1227398" cy="401561"/>
            <a:chOff x="0" y="0"/>
            <a:chExt cx="2147483647" cy="2147483647"/>
          </a:xfrm>
        </p:grpSpPr>
        <p:cxnSp>
          <p:nvCxnSpPr>
            <p:cNvPr id="350" name="Google Shape;350;p25"/>
            <p:cNvCxnSpPr/>
            <p:nvPr/>
          </p:nvCxnSpPr>
          <p:spPr>
            <a:xfrm rot="10800000">
              <a:off x="1732549435" y="0"/>
              <a:ext cx="414934211" cy="2147483647"/>
            </a:xfrm>
            <a:prstGeom prst="straightConnector1">
              <a:avLst/>
            </a:prstGeom>
            <a:noFill/>
            <a:ln cap="flat" cmpd="sng" w="9525">
              <a:solidFill>
                <a:srgbClr val="D9D9D9"/>
              </a:solidFill>
              <a:prstDash val="solid"/>
              <a:miter lim="800000"/>
              <a:headEnd len="med" w="med" type="none"/>
              <a:tailEnd len="med" w="med" type="none"/>
            </a:ln>
          </p:spPr>
        </p:cxnSp>
        <p:cxnSp>
          <p:nvCxnSpPr>
            <p:cNvPr id="351" name="Google Shape;351;p25"/>
            <p:cNvCxnSpPr/>
            <p:nvPr/>
          </p:nvCxnSpPr>
          <p:spPr>
            <a:xfrm rot="10800000">
              <a:off x="0" y="0"/>
              <a:ext cx="1732551220" cy="0"/>
            </a:xfrm>
            <a:prstGeom prst="straightConnector1">
              <a:avLst/>
            </a:prstGeom>
            <a:noFill/>
            <a:ln cap="flat" cmpd="sng" w="9525">
              <a:solidFill>
                <a:srgbClr val="D9D9D9"/>
              </a:solidFill>
              <a:prstDash val="solid"/>
              <a:miter lim="800000"/>
              <a:headEnd len="med" w="med" type="none"/>
              <a:tailEnd len="med" w="med" type="oval"/>
            </a:ln>
          </p:spPr>
        </p:cxnSp>
      </p:grpSp>
      <p:cxnSp>
        <p:nvCxnSpPr>
          <p:cNvPr id="352" name="Google Shape;352;p25"/>
          <p:cNvCxnSpPr/>
          <p:nvPr/>
        </p:nvCxnSpPr>
        <p:spPr>
          <a:xfrm>
            <a:off x="5834063" y="3434953"/>
            <a:ext cx="857400" cy="0"/>
          </a:xfrm>
          <a:prstGeom prst="straightConnector1">
            <a:avLst/>
          </a:prstGeom>
          <a:noFill/>
          <a:ln cap="flat" cmpd="sng" w="9525">
            <a:solidFill>
              <a:srgbClr val="D9D9D9"/>
            </a:solidFill>
            <a:prstDash val="solid"/>
            <a:miter lim="800000"/>
            <a:headEnd len="med" w="med" type="none"/>
            <a:tailEnd len="med" w="med" type="oval"/>
          </a:ln>
        </p:spPr>
      </p:cxnSp>
      <p:cxnSp>
        <p:nvCxnSpPr>
          <p:cNvPr id="353" name="Google Shape;353;p25"/>
          <p:cNvCxnSpPr/>
          <p:nvPr/>
        </p:nvCxnSpPr>
        <p:spPr>
          <a:xfrm rot="10800000">
            <a:off x="2089790" y="2643188"/>
            <a:ext cx="883200" cy="0"/>
          </a:xfrm>
          <a:prstGeom prst="straightConnector1">
            <a:avLst/>
          </a:prstGeom>
          <a:noFill/>
          <a:ln cap="flat" cmpd="sng" w="9525">
            <a:solidFill>
              <a:srgbClr val="D9D9D9"/>
            </a:solidFill>
            <a:prstDash val="solid"/>
            <a:miter lim="800000"/>
            <a:headEnd len="med" w="med" type="none"/>
            <a:tailEnd len="med" w="med" type="oval"/>
          </a:ln>
        </p:spPr>
      </p:cxnSp>
      <p:grpSp>
        <p:nvGrpSpPr>
          <p:cNvPr id="354" name="Google Shape;354;p25"/>
          <p:cNvGrpSpPr/>
          <p:nvPr/>
        </p:nvGrpSpPr>
        <p:grpSpPr>
          <a:xfrm>
            <a:off x="293351" y="1101363"/>
            <a:ext cx="2497100" cy="996175"/>
            <a:chOff x="0" y="0"/>
            <a:chExt cx="2147483646" cy="2147483647"/>
          </a:xfrm>
        </p:grpSpPr>
        <p:sp>
          <p:nvSpPr>
            <p:cNvPr id="355" name="Google Shape;355;p25"/>
            <p:cNvSpPr txBox="1"/>
            <p:nvPr/>
          </p:nvSpPr>
          <p:spPr>
            <a:xfrm>
              <a:off x="0" y="0"/>
              <a:ext cx="2147483646" cy="821602447"/>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Internet of Things (IoT)</a:t>
              </a:r>
              <a:endParaRPr sz="1100"/>
            </a:p>
          </p:txBody>
        </p:sp>
        <p:sp>
          <p:nvSpPr>
            <p:cNvPr id="356" name="Google Shape;356;p25"/>
            <p:cNvSpPr txBox="1"/>
            <p:nvPr/>
          </p:nvSpPr>
          <p:spPr>
            <a:xfrm>
              <a:off x="56769971" y="820351240"/>
              <a:ext cx="1987609336" cy="1327132406"/>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900"/>
                <a:buFont typeface="Lato Light"/>
                <a:buNone/>
              </a:pPr>
              <a:r>
                <a:rPr lang="en" sz="1100"/>
                <a:t>Healthcare wearables</a:t>
              </a:r>
              <a:endParaRPr sz="1100"/>
            </a:p>
            <a:p>
              <a:pPr indent="0" lvl="0" marL="0" marR="0" rtl="0" algn="r">
                <a:lnSpc>
                  <a:spcPct val="100000"/>
                </a:lnSpc>
                <a:spcBef>
                  <a:spcPts val="0"/>
                </a:spcBef>
                <a:spcAft>
                  <a:spcPts val="0"/>
                </a:spcAft>
                <a:buClr>
                  <a:schemeClr val="dk1"/>
                </a:buClr>
                <a:buSzPts val="900"/>
                <a:buFont typeface="Lato Light"/>
                <a:buNone/>
              </a:pPr>
              <a:r>
                <a:rPr lang="en" sz="1100"/>
                <a:t>Remote Health and monitoring</a:t>
              </a:r>
              <a:endParaRPr sz="1100"/>
            </a:p>
          </p:txBody>
        </p:sp>
      </p:grpSp>
      <p:grpSp>
        <p:nvGrpSpPr>
          <p:cNvPr id="357" name="Google Shape;357;p25"/>
          <p:cNvGrpSpPr/>
          <p:nvPr/>
        </p:nvGrpSpPr>
        <p:grpSpPr>
          <a:xfrm>
            <a:off x="6574650" y="1347800"/>
            <a:ext cx="2619050" cy="1520900"/>
            <a:chOff x="0" y="0"/>
            <a:chExt cx="2147483647" cy="2147483647"/>
          </a:xfrm>
        </p:grpSpPr>
        <p:sp>
          <p:nvSpPr>
            <p:cNvPr id="358" name="Google Shape;358;p25"/>
            <p:cNvSpPr txBox="1"/>
            <p:nvPr/>
          </p:nvSpPr>
          <p:spPr>
            <a:xfrm>
              <a:off x="0" y="0"/>
              <a:ext cx="2147483647" cy="75481031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Big Data &amp; Cloud Computing</a:t>
              </a:r>
              <a:endParaRPr sz="1100"/>
            </a:p>
          </p:txBody>
        </p:sp>
        <p:sp>
          <p:nvSpPr>
            <p:cNvPr id="359" name="Google Shape;359;p25"/>
            <p:cNvSpPr txBox="1"/>
            <p:nvPr/>
          </p:nvSpPr>
          <p:spPr>
            <a:xfrm>
              <a:off x="95790036" y="390977869"/>
              <a:ext cx="2010941959" cy="175650577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sz="1100"/>
                <a:t>Improve prediction accuracy</a:t>
              </a:r>
              <a:endParaRPr sz="1100"/>
            </a:p>
            <a:p>
              <a:pPr indent="0" lvl="0" marL="0" marR="0" rtl="0" algn="l">
                <a:lnSpc>
                  <a:spcPct val="100000"/>
                </a:lnSpc>
                <a:spcBef>
                  <a:spcPts val="0"/>
                </a:spcBef>
                <a:spcAft>
                  <a:spcPts val="0"/>
                </a:spcAft>
                <a:buClr>
                  <a:schemeClr val="dk1"/>
                </a:buClr>
                <a:buSzPts val="900"/>
                <a:buFont typeface="Lato Light"/>
                <a:buNone/>
              </a:pPr>
              <a:r>
                <a:rPr lang="en" sz="1100"/>
                <a:t>Advanced models become possible</a:t>
              </a:r>
              <a:endParaRPr sz="1100"/>
            </a:p>
            <a:p>
              <a:pPr indent="0" lvl="0" marL="0" rtl="0" algn="l">
                <a:spcBef>
                  <a:spcPts val="0"/>
                </a:spcBef>
                <a:spcAft>
                  <a:spcPts val="0"/>
                </a:spcAft>
                <a:buClr>
                  <a:schemeClr val="dk1"/>
                </a:buClr>
                <a:buSzPts val="900"/>
                <a:buFont typeface="Lato Light"/>
                <a:buNone/>
              </a:pPr>
              <a:r>
                <a:rPr lang="en" sz="1100"/>
                <a:t>Improve Response Speed</a:t>
              </a:r>
              <a:endParaRPr sz="1100"/>
            </a:p>
            <a:p>
              <a:pPr indent="0" lvl="0" marL="0" rtl="0" algn="l">
                <a:spcBef>
                  <a:spcPts val="0"/>
                </a:spcBef>
                <a:spcAft>
                  <a:spcPts val="0"/>
                </a:spcAft>
                <a:buClr>
                  <a:schemeClr val="dk1"/>
                </a:buClr>
                <a:buSzPts val="900"/>
                <a:buFont typeface="Lato Light"/>
                <a:buNone/>
              </a:pPr>
              <a:r>
                <a:rPr lang="en" sz="1100"/>
                <a:t>Reduce Operation Cost</a:t>
              </a:r>
              <a:endParaRPr sz="1100"/>
            </a:p>
            <a:p>
              <a:pPr indent="0" lvl="0" marL="0" rtl="0" algn="l">
                <a:spcBef>
                  <a:spcPts val="0"/>
                </a:spcBef>
                <a:spcAft>
                  <a:spcPts val="0"/>
                </a:spcAft>
                <a:buClr>
                  <a:schemeClr val="dk1"/>
                </a:buClr>
                <a:buSzPts val="900"/>
                <a:buFont typeface="Lato Light"/>
                <a:buNone/>
              </a:pPr>
              <a:r>
                <a:rPr lang="en" sz="1100"/>
                <a:t>Ensure Security</a:t>
              </a:r>
              <a:endParaRPr sz="1100"/>
            </a:p>
          </p:txBody>
        </p:sp>
      </p:grpSp>
      <p:grpSp>
        <p:nvGrpSpPr>
          <p:cNvPr id="360" name="Google Shape;360;p25"/>
          <p:cNvGrpSpPr/>
          <p:nvPr/>
        </p:nvGrpSpPr>
        <p:grpSpPr>
          <a:xfrm>
            <a:off x="191079" y="2564173"/>
            <a:ext cx="1981027" cy="1068026"/>
            <a:chOff x="0" y="0"/>
            <a:chExt cx="2147483646" cy="2147483647"/>
          </a:xfrm>
        </p:grpSpPr>
        <p:sp>
          <p:nvSpPr>
            <p:cNvPr id="361" name="Google Shape;361;p25"/>
            <p:cNvSpPr txBox="1"/>
            <p:nvPr/>
          </p:nvSpPr>
          <p:spPr>
            <a:xfrm>
              <a:off x="909095996" y="0"/>
              <a:ext cx="1238387650" cy="89400344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AI analytics</a:t>
              </a:r>
              <a:endParaRPr sz="1100"/>
            </a:p>
          </p:txBody>
        </p:sp>
        <p:sp>
          <p:nvSpPr>
            <p:cNvPr id="362" name="Google Shape;362;p25"/>
            <p:cNvSpPr txBox="1"/>
            <p:nvPr/>
          </p:nvSpPr>
          <p:spPr>
            <a:xfrm>
              <a:off x="0" y="703325705"/>
              <a:ext cx="2147483581" cy="1444157941"/>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900"/>
                <a:buFont typeface="Lato Light"/>
                <a:buNone/>
              </a:pPr>
              <a:r>
                <a:rPr lang="en" sz="1100"/>
                <a:t>Expert predictions</a:t>
              </a:r>
              <a:endParaRPr sz="1100"/>
            </a:p>
            <a:p>
              <a:pPr indent="0" lvl="0" marL="0" marR="0" rtl="0" algn="r">
                <a:lnSpc>
                  <a:spcPct val="100000"/>
                </a:lnSpc>
                <a:spcBef>
                  <a:spcPts val="0"/>
                </a:spcBef>
                <a:spcAft>
                  <a:spcPts val="0"/>
                </a:spcAft>
                <a:buClr>
                  <a:schemeClr val="dk1"/>
                </a:buClr>
                <a:buSzPts val="900"/>
                <a:buFont typeface="Lato Light"/>
                <a:buNone/>
              </a:pPr>
              <a:r>
                <a:rPr lang="en" sz="1100"/>
                <a:t>Personalized healthcare tips</a:t>
              </a:r>
              <a:endParaRPr sz="1100"/>
            </a:p>
            <a:p>
              <a:pPr indent="0" lvl="0" marL="0" marR="0" rtl="0" algn="r">
                <a:lnSpc>
                  <a:spcPct val="100000"/>
                </a:lnSpc>
                <a:spcBef>
                  <a:spcPts val="0"/>
                </a:spcBef>
                <a:spcAft>
                  <a:spcPts val="0"/>
                </a:spcAft>
                <a:buClr>
                  <a:schemeClr val="dk1"/>
                </a:buClr>
                <a:buSzPts val="900"/>
                <a:buFont typeface="Lato Light"/>
                <a:buNone/>
              </a:pPr>
              <a:r>
                <a:rPr lang="en" sz="1100"/>
                <a:t>Expand diagnostic services</a:t>
              </a:r>
              <a:endParaRPr sz="1100"/>
            </a:p>
          </p:txBody>
        </p:sp>
      </p:grpSp>
      <p:grpSp>
        <p:nvGrpSpPr>
          <p:cNvPr id="363" name="Google Shape;363;p25"/>
          <p:cNvGrpSpPr/>
          <p:nvPr/>
        </p:nvGrpSpPr>
        <p:grpSpPr>
          <a:xfrm>
            <a:off x="6691471" y="2800125"/>
            <a:ext cx="1981039" cy="1061336"/>
            <a:chOff x="0" y="0"/>
            <a:chExt cx="2147483647" cy="2147483646"/>
          </a:xfrm>
        </p:grpSpPr>
        <p:sp>
          <p:nvSpPr>
            <p:cNvPr id="364" name="Google Shape;364;p25"/>
            <p:cNvSpPr txBox="1"/>
            <p:nvPr/>
          </p:nvSpPr>
          <p:spPr>
            <a:xfrm>
              <a:off x="0" y="0"/>
              <a:ext cx="1971694347" cy="89964469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Mobile App</a:t>
              </a:r>
              <a:endParaRPr sz="1100"/>
            </a:p>
          </p:txBody>
        </p:sp>
        <p:sp>
          <p:nvSpPr>
            <p:cNvPr id="365" name="Google Shape;365;p25"/>
            <p:cNvSpPr txBox="1"/>
            <p:nvPr/>
          </p:nvSpPr>
          <p:spPr>
            <a:xfrm>
              <a:off x="13989" y="694221849"/>
              <a:ext cx="2147469657" cy="145326179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sz="1100"/>
                <a:t>Real-time response</a:t>
              </a:r>
              <a:endParaRPr sz="1100"/>
            </a:p>
            <a:p>
              <a:pPr indent="0" lvl="0" marL="0" marR="0" rtl="0" algn="l">
                <a:lnSpc>
                  <a:spcPct val="100000"/>
                </a:lnSpc>
                <a:spcBef>
                  <a:spcPts val="0"/>
                </a:spcBef>
                <a:spcAft>
                  <a:spcPts val="0"/>
                </a:spcAft>
                <a:buClr>
                  <a:schemeClr val="dk1"/>
                </a:buClr>
                <a:buSzPts val="900"/>
                <a:buFont typeface="Lato Light"/>
                <a:buNone/>
              </a:pPr>
              <a:r>
                <a:rPr lang="en" sz="1100"/>
                <a:t>Easy to use</a:t>
              </a:r>
              <a:endParaRPr sz="1100"/>
            </a:p>
            <a:p>
              <a:pPr indent="0" lvl="0" marL="0" marR="0" rtl="0" algn="l">
                <a:lnSpc>
                  <a:spcPct val="100000"/>
                </a:lnSpc>
                <a:spcBef>
                  <a:spcPts val="0"/>
                </a:spcBef>
                <a:spcAft>
                  <a:spcPts val="0"/>
                </a:spcAft>
                <a:buClr>
                  <a:schemeClr val="dk1"/>
                </a:buClr>
                <a:buSzPts val="900"/>
                <a:buFont typeface="Lato Light"/>
                <a:buNone/>
              </a:pPr>
              <a:r>
                <a:t/>
              </a:r>
              <a:endParaRPr sz="900">
                <a:solidFill>
                  <a:schemeClr val="dk1"/>
                </a:solidFill>
                <a:latin typeface="Lato Light"/>
                <a:ea typeface="Lato Light"/>
                <a:cs typeface="Lato Light"/>
                <a:sym typeface="Lato Light"/>
              </a:endParaRPr>
            </a:p>
          </p:txBody>
        </p:sp>
      </p:grpSp>
      <p:grpSp>
        <p:nvGrpSpPr>
          <p:cNvPr id="366" name="Google Shape;366;p25"/>
          <p:cNvGrpSpPr/>
          <p:nvPr/>
        </p:nvGrpSpPr>
        <p:grpSpPr>
          <a:xfrm>
            <a:off x="191075" y="3902975"/>
            <a:ext cx="1670476" cy="995195"/>
            <a:chOff x="0" y="0"/>
            <a:chExt cx="2147483647" cy="2147483647"/>
          </a:xfrm>
        </p:grpSpPr>
        <p:sp>
          <p:nvSpPr>
            <p:cNvPr id="367" name="Google Shape;367;p25"/>
            <p:cNvSpPr txBox="1"/>
            <p:nvPr/>
          </p:nvSpPr>
          <p:spPr>
            <a:xfrm>
              <a:off x="1907" y="0"/>
              <a:ext cx="2147481739" cy="54820217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Data Modeling</a:t>
              </a:r>
              <a:endParaRPr sz="1100"/>
            </a:p>
          </p:txBody>
        </p:sp>
        <p:sp>
          <p:nvSpPr>
            <p:cNvPr id="368" name="Google Shape;368;p25"/>
            <p:cNvSpPr txBox="1"/>
            <p:nvPr/>
          </p:nvSpPr>
          <p:spPr>
            <a:xfrm>
              <a:off x="0" y="451088418"/>
              <a:ext cx="2147481739" cy="1696395228"/>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900"/>
                <a:buFont typeface="Lato Light"/>
                <a:buNone/>
              </a:pPr>
              <a:r>
                <a:rPr lang="en" sz="1100"/>
                <a:t>Data Integration</a:t>
              </a:r>
              <a:endParaRPr sz="1100"/>
            </a:p>
            <a:p>
              <a:pPr indent="0" lvl="0" marL="0" marR="0" rtl="0" algn="r">
                <a:lnSpc>
                  <a:spcPct val="100000"/>
                </a:lnSpc>
                <a:spcBef>
                  <a:spcPts val="0"/>
                </a:spcBef>
                <a:spcAft>
                  <a:spcPts val="0"/>
                </a:spcAft>
                <a:buClr>
                  <a:schemeClr val="dk1"/>
                </a:buClr>
                <a:buSzPts val="900"/>
                <a:buFont typeface="Lato Light"/>
                <a:buNone/>
              </a:pPr>
              <a:r>
                <a:rPr lang="en" sz="1100"/>
                <a:t>Adaptive Data Modeling</a:t>
              </a:r>
              <a:endParaRPr sz="1100"/>
            </a:p>
          </p:txBody>
        </p:sp>
      </p:grpSp>
      <p:grpSp>
        <p:nvGrpSpPr>
          <p:cNvPr id="369" name="Google Shape;369;p25"/>
          <p:cNvGrpSpPr/>
          <p:nvPr/>
        </p:nvGrpSpPr>
        <p:grpSpPr>
          <a:xfrm>
            <a:off x="6177600" y="3727800"/>
            <a:ext cx="2366933" cy="1061697"/>
            <a:chOff x="0" y="0"/>
            <a:chExt cx="2147483647" cy="2147483647"/>
          </a:xfrm>
        </p:grpSpPr>
        <p:sp>
          <p:nvSpPr>
            <p:cNvPr id="370" name="Google Shape;370;p25"/>
            <p:cNvSpPr txBox="1"/>
            <p:nvPr/>
          </p:nvSpPr>
          <p:spPr>
            <a:xfrm>
              <a:off x="0" y="0"/>
              <a:ext cx="2147483647" cy="89938067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Interactive Visualization</a:t>
              </a:r>
              <a:endParaRPr sz="1100"/>
            </a:p>
          </p:txBody>
        </p:sp>
        <p:sp>
          <p:nvSpPr>
            <p:cNvPr id="371" name="Google Shape;371;p25"/>
            <p:cNvSpPr txBox="1"/>
            <p:nvPr/>
          </p:nvSpPr>
          <p:spPr>
            <a:xfrm>
              <a:off x="25296019" y="694716267"/>
              <a:ext cx="2096915487" cy="145276737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sz="1100"/>
                <a:t>Intuitive and understandable</a:t>
              </a:r>
              <a:endParaRPr sz="1100"/>
            </a:p>
            <a:p>
              <a:pPr indent="0" lvl="0" marL="0" marR="0" rtl="0" algn="l">
                <a:lnSpc>
                  <a:spcPct val="100000"/>
                </a:lnSpc>
                <a:spcBef>
                  <a:spcPts val="0"/>
                </a:spcBef>
                <a:spcAft>
                  <a:spcPts val="0"/>
                </a:spcAft>
                <a:buClr>
                  <a:schemeClr val="dk1"/>
                </a:buClr>
                <a:buSzPts val="900"/>
                <a:buFont typeface="Lato Light"/>
                <a:buNone/>
              </a:pPr>
              <a:r>
                <a:rPr lang="en" sz="1100"/>
                <a:t>Better user experience</a:t>
              </a:r>
              <a:endParaRPr sz="1100"/>
            </a:p>
          </p:txBody>
        </p:sp>
      </p:grpSp>
      <p:sp>
        <p:nvSpPr>
          <p:cNvPr id="372" name="Google Shape;372;p25"/>
          <p:cNvSpPr txBox="1"/>
          <p:nvPr>
            <p:ph idx="1" type="body"/>
          </p:nvPr>
        </p:nvSpPr>
        <p:spPr>
          <a:xfrm>
            <a:off x="352425" y="717756"/>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6" name="Shape 376"/>
        <p:cNvGrpSpPr/>
        <p:nvPr/>
      </p:nvGrpSpPr>
      <p:grpSpPr>
        <a:xfrm>
          <a:off x="0" y="0"/>
          <a:ext cx="0" cy="0"/>
          <a:chOff x="0" y="0"/>
          <a:chExt cx="0" cy="0"/>
        </a:xfrm>
      </p:grpSpPr>
      <p:sp>
        <p:nvSpPr>
          <p:cNvPr id="377" name="Google Shape;377;p26"/>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rgbClr val="0097A7"/>
                </a:solidFill>
                <a:latin typeface="Comfortaa"/>
                <a:ea typeface="Comfortaa"/>
                <a:cs typeface="Comfortaa"/>
                <a:sym typeface="Comfortaa"/>
              </a:rPr>
              <a:t>Methodology Framework</a:t>
            </a:r>
            <a:endParaRPr/>
          </a:p>
        </p:txBody>
      </p:sp>
      <p:sp>
        <p:nvSpPr>
          <p:cNvPr id="378" name="Google Shape;378;p26"/>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pic>
        <p:nvPicPr>
          <p:cNvPr id="379" name="Google Shape;379;p26"/>
          <p:cNvPicPr preferRelativeResize="0"/>
          <p:nvPr/>
        </p:nvPicPr>
        <p:blipFill>
          <a:blip r:embed="rId3">
            <a:alphaModFix/>
          </a:blip>
          <a:stretch>
            <a:fillRect/>
          </a:stretch>
        </p:blipFill>
        <p:spPr>
          <a:xfrm>
            <a:off x="903663" y="1053581"/>
            <a:ext cx="7336663" cy="3785119"/>
          </a:xfrm>
          <a:prstGeom prst="rect">
            <a:avLst/>
          </a:prstGeom>
          <a:noFill/>
          <a:ln>
            <a:noFill/>
          </a:ln>
        </p:spPr>
      </p:pic>
      <p:pic>
        <p:nvPicPr>
          <p:cNvPr id="380" name="Google Shape;380;p26"/>
          <p:cNvPicPr preferRelativeResize="0"/>
          <p:nvPr/>
        </p:nvPicPr>
        <p:blipFill>
          <a:blip r:embed="rId4">
            <a:alphaModFix/>
          </a:blip>
          <a:stretch>
            <a:fillRect/>
          </a:stretch>
        </p:blipFill>
        <p:spPr>
          <a:xfrm>
            <a:off x="5211150" y="3533625"/>
            <a:ext cx="552000" cy="496300"/>
          </a:xfrm>
          <a:prstGeom prst="rect">
            <a:avLst/>
          </a:prstGeom>
          <a:noFill/>
          <a:ln>
            <a:noFill/>
          </a:ln>
        </p:spPr>
      </p:pic>
      <p:pic>
        <p:nvPicPr>
          <p:cNvPr id="381" name="Google Shape;381;p26"/>
          <p:cNvPicPr preferRelativeResize="0"/>
          <p:nvPr/>
        </p:nvPicPr>
        <p:blipFill>
          <a:blip r:embed="rId5">
            <a:alphaModFix/>
          </a:blip>
          <a:stretch>
            <a:fillRect/>
          </a:stretch>
        </p:blipFill>
        <p:spPr>
          <a:xfrm>
            <a:off x="7206825" y="1914650"/>
            <a:ext cx="1663500" cy="280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5" name="Shape 385"/>
        <p:cNvGrpSpPr/>
        <p:nvPr/>
      </p:nvGrpSpPr>
      <p:grpSpPr>
        <a:xfrm>
          <a:off x="0" y="0"/>
          <a:ext cx="0" cy="0"/>
          <a:chOff x="0" y="0"/>
          <a:chExt cx="0" cy="0"/>
        </a:xfrm>
      </p:grpSpPr>
      <p:sp>
        <p:nvSpPr>
          <p:cNvPr id="386" name="Google Shape;386;p27"/>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rgbClr val="0097A7"/>
                </a:solidFill>
                <a:latin typeface="Comfortaa"/>
                <a:ea typeface="Comfortaa"/>
                <a:cs typeface="Comfortaa"/>
                <a:sym typeface="Comfortaa"/>
              </a:rPr>
              <a:t>Data Modeling</a:t>
            </a:r>
            <a:endParaRPr/>
          </a:p>
        </p:txBody>
      </p:sp>
      <p:cxnSp>
        <p:nvCxnSpPr>
          <p:cNvPr id="387" name="Google Shape;387;p27"/>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388" name="Google Shape;388;p27"/>
          <p:cNvGrpSpPr/>
          <p:nvPr/>
        </p:nvGrpSpPr>
        <p:grpSpPr>
          <a:xfrm>
            <a:off x="957293" y="1815594"/>
            <a:ext cx="2809934" cy="2300256"/>
            <a:chOff x="1385887" y="3251200"/>
            <a:chExt cx="2617788" cy="2143162"/>
          </a:xfrm>
        </p:grpSpPr>
        <p:sp>
          <p:nvSpPr>
            <p:cNvPr id="389" name="Google Shape;389;p27"/>
            <p:cNvSpPr/>
            <p:nvPr/>
          </p:nvSpPr>
          <p:spPr>
            <a:xfrm>
              <a:off x="1684337" y="3251200"/>
              <a:ext cx="996950" cy="1160462"/>
            </a:xfrm>
            <a:custGeom>
              <a:rect b="b" l="l" r="r" t="t"/>
              <a:pathLst>
                <a:path extrusionOk="0" h="308" w="265">
                  <a:moveTo>
                    <a:pt x="14" y="308"/>
                  </a:moveTo>
                  <a:cubicBezTo>
                    <a:pt x="0" y="308"/>
                    <a:pt x="0" y="308"/>
                    <a:pt x="0" y="308"/>
                  </a:cubicBezTo>
                  <a:cubicBezTo>
                    <a:pt x="0" y="22"/>
                    <a:pt x="0" y="22"/>
                    <a:pt x="0" y="22"/>
                  </a:cubicBezTo>
                  <a:cubicBezTo>
                    <a:pt x="0" y="10"/>
                    <a:pt x="10" y="0"/>
                    <a:pt x="22" y="0"/>
                  </a:cubicBezTo>
                  <a:cubicBezTo>
                    <a:pt x="23" y="0"/>
                    <a:pt x="23" y="0"/>
                    <a:pt x="23" y="0"/>
                  </a:cubicBezTo>
                  <a:cubicBezTo>
                    <a:pt x="36" y="0"/>
                    <a:pt x="46" y="10"/>
                    <a:pt x="46" y="22"/>
                  </a:cubicBezTo>
                  <a:cubicBezTo>
                    <a:pt x="46" y="213"/>
                    <a:pt x="46" y="213"/>
                    <a:pt x="46" y="213"/>
                  </a:cubicBezTo>
                  <a:cubicBezTo>
                    <a:pt x="46" y="217"/>
                    <a:pt x="49" y="220"/>
                    <a:pt x="53" y="220"/>
                  </a:cubicBezTo>
                  <a:cubicBezTo>
                    <a:pt x="56" y="220"/>
                    <a:pt x="60" y="217"/>
                    <a:pt x="60" y="213"/>
                  </a:cubicBezTo>
                  <a:cubicBezTo>
                    <a:pt x="60" y="22"/>
                    <a:pt x="60" y="22"/>
                    <a:pt x="60" y="22"/>
                  </a:cubicBezTo>
                  <a:cubicBezTo>
                    <a:pt x="60" y="10"/>
                    <a:pt x="69" y="0"/>
                    <a:pt x="82" y="0"/>
                  </a:cubicBezTo>
                  <a:cubicBezTo>
                    <a:pt x="83" y="0"/>
                    <a:pt x="83" y="0"/>
                    <a:pt x="83" y="0"/>
                  </a:cubicBezTo>
                  <a:cubicBezTo>
                    <a:pt x="95" y="0"/>
                    <a:pt x="105" y="10"/>
                    <a:pt x="105" y="22"/>
                  </a:cubicBezTo>
                  <a:cubicBezTo>
                    <a:pt x="105" y="203"/>
                    <a:pt x="105" y="203"/>
                    <a:pt x="105" y="203"/>
                  </a:cubicBezTo>
                  <a:cubicBezTo>
                    <a:pt x="105" y="207"/>
                    <a:pt x="109" y="211"/>
                    <a:pt x="113" y="211"/>
                  </a:cubicBezTo>
                  <a:cubicBezTo>
                    <a:pt x="115" y="211"/>
                    <a:pt x="115" y="211"/>
                    <a:pt x="115" y="211"/>
                  </a:cubicBezTo>
                  <a:cubicBezTo>
                    <a:pt x="120" y="211"/>
                    <a:pt x="123" y="207"/>
                    <a:pt x="123" y="203"/>
                  </a:cubicBezTo>
                  <a:cubicBezTo>
                    <a:pt x="123" y="27"/>
                    <a:pt x="123" y="27"/>
                    <a:pt x="123" y="27"/>
                  </a:cubicBezTo>
                  <a:cubicBezTo>
                    <a:pt x="123" y="15"/>
                    <a:pt x="133" y="5"/>
                    <a:pt x="145" y="5"/>
                  </a:cubicBezTo>
                  <a:cubicBezTo>
                    <a:pt x="157" y="5"/>
                    <a:pt x="166" y="15"/>
                    <a:pt x="166" y="27"/>
                  </a:cubicBezTo>
                  <a:cubicBezTo>
                    <a:pt x="166" y="206"/>
                    <a:pt x="166" y="206"/>
                    <a:pt x="166" y="206"/>
                  </a:cubicBezTo>
                  <a:cubicBezTo>
                    <a:pt x="166" y="211"/>
                    <a:pt x="170" y="214"/>
                    <a:pt x="174" y="214"/>
                  </a:cubicBezTo>
                  <a:cubicBezTo>
                    <a:pt x="178" y="214"/>
                    <a:pt x="178" y="214"/>
                    <a:pt x="178" y="214"/>
                  </a:cubicBezTo>
                  <a:cubicBezTo>
                    <a:pt x="182" y="214"/>
                    <a:pt x="185" y="211"/>
                    <a:pt x="185" y="206"/>
                  </a:cubicBezTo>
                  <a:cubicBezTo>
                    <a:pt x="185" y="28"/>
                    <a:pt x="185" y="28"/>
                    <a:pt x="185" y="28"/>
                  </a:cubicBezTo>
                  <a:cubicBezTo>
                    <a:pt x="185" y="15"/>
                    <a:pt x="195" y="6"/>
                    <a:pt x="207" y="6"/>
                  </a:cubicBezTo>
                  <a:cubicBezTo>
                    <a:pt x="212" y="6"/>
                    <a:pt x="212" y="6"/>
                    <a:pt x="212" y="6"/>
                  </a:cubicBezTo>
                  <a:cubicBezTo>
                    <a:pt x="224" y="6"/>
                    <a:pt x="234" y="15"/>
                    <a:pt x="234" y="28"/>
                  </a:cubicBezTo>
                  <a:cubicBezTo>
                    <a:pt x="234" y="206"/>
                    <a:pt x="234" y="206"/>
                    <a:pt x="234" y="206"/>
                  </a:cubicBezTo>
                  <a:cubicBezTo>
                    <a:pt x="234" y="211"/>
                    <a:pt x="237" y="214"/>
                    <a:pt x="241" y="214"/>
                  </a:cubicBezTo>
                  <a:cubicBezTo>
                    <a:pt x="243" y="214"/>
                    <a:pt x="243" y="214"/>
                    <a:pt x="243" y="214"/>
                  </a:cubicBezTo>
                  <a:cubicBezTo>
                    <a:pt x="246" y="214"/>
                    <a:pt x="249" y="213"/>
                    <a:pt x="250" y="213"/>
                  </a:cubicBezTo>
                  <a:cubicBezTo>
                    <a:pt x="250" y="210"/>
                    <a:pt x="250" y="210"/>
                    <a:pt x="250" y="210"/>
                  </a:cubicBezTo>
                  <a:cubicBezTo>
                    <a:pt x="265" y="210"/>
                    <a:pt x="265" y="210"/>
                    <a:pt x="265" y="210"/>
                  </a:cubicBezTo>
                  <a:cubicBezTo>
                    <a:pt x="265" y="216"/>
                    <a:pt x="265" y="216"/>
                    <a:pt x="265" y="216"/>
                  </a:cubicBezTo>
                  <a:cubicBezTo>
                    <a:pt x="265" y="224"/>
                    <a:pt x="257" y="229"/>
                    <a:pt x="243" y="229"/>
                  </a:cubicBezTo>
                  <a:cubicBezTo>
                    <a:pt x="241" y="229"/>
                    <a:pt x="241" y="229"/>
                    <a:pt x="241" y="229"/>
                  </a:cubicBezTo>
                  <a:cubicBezTo>
                    <a:pt x="229" y="229"/>
                    <a:pt x="219" y="219"/>
                    <a:pt x="219" y="206"/>
                  </a:cubicBezTo>
                  <a:cubicBezTo>
                    <a:pt x="219" y="28"/>
                    <a:pt x="219" y="28"/>
                    <a:pt x="219" y="28"/>
                  </a:cubicBezTo>
                  <a:cubicBezTo>
                    <a:pt x="219" y="24"/>
                    <a:pt x="216" y="20"/>
                    <a:pt x="212" y="20"/>
                  </a:cubicBezTo>
                  <a:cubicBezTo>
                    <a:pt x="207" y="20"/>
                    <a:pt x="207" y="20"/>
                    <a:pt x="207" y="20"/>
                  </a:cubicBezTo>
                  <a:cubicBezTo>
                    <a:pt x="203" y="20"/>
                    <a:pt x="200" y="24"/>
                    <a:pt x="200" y="28"/>
                  </a:cubicBezTo>
                  <a:cubicBezTo>
                    <a:pt x="200" y="206"/>
                    <a:pt x="200" y="206"/>
                    <a:pt x="200" y="206"/>
                  </a:cubicBezTo>
                  <a:cubicBezTo>
                    <a:pt x="200" y="219"/>
                    <a:pt x="190" y="229"/>
                    <a:pt x="178" y="229"/>
                  </a:cubicBezTo>
                  <a:cubicBezTo>
                    <a:pt x="174" y="229"/>
                    <a:pt x="174" y="229"/>
                    <a:pt x="174" y="229"/>
                  </a:cubicBezTo>
                  <a:cubicBezTo>
                    <a:pt x="161" y="229"/>
                    <a:pt x="152" y="219"/>
                    <a:pt x="152" y="206"/>
                  </a:cubicBezTo>
                  <a:cubicBezTo>
                    <a:pt x="152" y="27"/>
                    <a:pt x="152" y="27"/>
                    <a:pt x="152" y="27"/>
                  </a:cubicBezTo>
                  <a:cubicBezTo>
                    <a:pt x="152" y="23"/>
                    <a:pt x="148" y="20"/>
                    <a:pt x="145" y="20"/>
                  </a:cubicBezTo>
                  <a:cubicBezTo>
                    <a:pt x="141" y="20"/>
                    <a:pt x="138" y="23"/>
                    <a:pt x="138" y="27"/>
                  </a:cubicBezTo>
                  <a:cubicBezTo>
                    <a:pt x="138" y="203"/>
                    <a:pt x="138" y="203"/>
                    <a:pt x="138" y="203"/>
                  </a:cubicBezTo>
                  <a:cubicBezTo>
                    <a:pt x="138" y="215"/>
                    <a:pt x="128" y="225"/>
                    <a:pt x="115" y="225"/>
                  </a:cubicBezTo>
                  <a:cubicBezTo>
                    <a:pt x="113" y="225"/>
                    <a:pt x="113" y="225"/>
                    <a:pt x="113" y="225"/>
                  </a:cubicBezTo>
                  <a:cubicBezTo>
                    <a:pt x="101" y="225"/>
                    <a:pt x="91" y="215"/>
                    <a:pt x="91" y="203"/>
                  </a:cubicBezTo>
                  <a:cubicBezTo>
                    <a:pt x="91" y="22"/>
                    <a:pt x="91" y="22"/>
                    <a:pt x="91" y="22"/>
                  </a:cubicBezTo>
                  <a:cubicBezTo>
                    <a:pt x="91" y="18"/>
                    <a:pt x="87" y="15"/>
                    <a:pt x="83" y="15"/>
                  </a:cubicBezTo>
                  <a:cubicBezTo>
                    <a:pt x="82" y="15"/>
                    <a:pt x="82" y="15"/>
                    <a:pt x="82" y="15"/>
                  </a:cubicBezTo>
                  <a:cubicBezTo>
                    <a:pt x="78" y="15"/>
                    <a:pt x="74" y="18"/>
                    <a:pt x="74" y="22"/>
                  </a:cubicBezTo>
                  <a:cubicBezTo>
                    <a:pt x="74" y="213"/>
                    <a:pt x="74" y="213"/>
                    <a:pt x="74" y="213"/>
                  </a:cubicBezTo>
                  <a:cubicBezTo>
                    <a:pt x="74" y="225"/>
                    <a:pt x="65" y="235"/>
                    <a:pt x="53" y="235"/>
                  </a:cubicBezTo>
                  <a:cubicBezTo>
                    <a:pt x="41" y="235"/>
                    <a:pt x="31" y="225"/>
                    <a:pt x="31" y="213"/>
                  </a:cubicBezTo>
                  <a:cubicBezTo>
                    <a:pt x="31" y="22"/>
                    <a:pt x="31" y="22"/>
                    <a:pt x="31" y="22"/>
                  </a:cubicBezTo>
                  <a:cubicBezTo>
                    <a:pt x="31" y="18"/>
                    <a:pt x="28" y="15"/>
                    <a:pt x="23" y="15"/>
                  </a:cubicBezTo>
                  <a:cubicBezTo>
                    <a:pt x="22" y="15"/>
                    <a:pt x="22" y="15"/>
                    <a:pt x="22" y="15"/>
                  </a:cubicBezTo>
                  <a:cubicBezTo>
                    <a:pt x="18" y="15"/>
                    <a:pt x="14" y="18"/>
                    <a:pt x="14" y="22"/>
                  </a:cubicBezTo>
                  <a:lnTo>
                    <a:pt x="14" y="308"/>
                  </a:lnTo>
                  <a:close/>
                </a:path>
              </a:pathLst>
            </a:custGeom>
            <a:solidFill>
              <a:srgbClr val="5EE1C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0" name="Google Shape;390;p27"/>
            <p:cNvSpPr/>
            <p:nvPr/>
          </p:nvSpPr>
          <p:spPr>
            <a:xfrm>
              <a:off x="1566862" y="3575050"/>
              <a:ext cx="263525" cy="1258888"/>
            </a:xfrm>
            <a:custGeom>
              <a:rect b="b" l="l" r="r" t="t"/>
              <a:pathLst>
                <a:path extrusionOk="0" h="793" w="166">
                  <a:moveTo>
                    <a:pt x="166" y="793"/>
                  </a:moveTo>
                  <a:lnTo>
                    <a:pt x="0" y="793"/>
                  </a:lnTo>
                  <a:lnTo>
                    <a:pt x="24" y="0"/>
                  </a:lnTo>
                  <a:lnTo>
                    <a:pt x="147" y="0"/>
                  </a:lnTo>
                  <a:lnTo>
                    <a:pt x="166" y="79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1" name="Google Shape;391;p27"/>
            <p:cNvSpPr/>
            <p:nvPr/>
          </p:nvSpPr>
          <p:spPr>
            <a:xfrm>
              <a:off x="1577975" y="3556000"/>
              <a:ext cx="252412" cy="30162"/>
            </a:xfrm>
            <a:custGeom>
              <a:rect b="b" l="l" r="r" t="t"/>
              <a:pathLst>
                <a:path extrusionOk="0" h="8" w="67">
                  <a:moveTo>
                    <a:pt x="67" y="4"/>
                  </a:moveTo>
                  <a:cubicBezTo>
                    <a:pt x="67" y="6"/>
                    <a:pt x="65" y="8"/>
                    <a:pt x="63" y="8"/>
                  </a:cubicBezTo>
                  <a:cubicBezTo>
                    <a:pt x="4" y="8"/>
                    <a:pt x="4" y="8"/>
                    <a:pt x="4" y="8"/>
                  </a:cubicBezTo>
                  <a:cubicBezTo>
                    <a:pt x="2" y="8"/>
                    <a:pt x="0" y="6"/>
                    <a:pt x="0" y="4"/>
                  </a:cubicBezTo>
                  <a:cubicBezTo>
                    <a:pt x="0" y="2"/>
                    <a:pt x="2" y="0"/>
                    <a:pt x="4" y="0"/>
                  </a:cubicBezTo>
                  <a:cubicBezTo>
                    <a:pt x="63" y="0"/>
                    <a:pt x="63" y="0"/>
                    <a:pt x="63" y="0"/>
                  </a:cubicBezTo>
                  <a:cubicBezTo>
                    <a:pt x="65" y="0"/>
                    <a:pt x="67" y="2"/>
                    <a:pt x="67" y="4"/>
                  </a:cubicBezTo>
                  <a:close/>
                </a:path>
              </a:pathLst>
            </a:cu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2" name="Google Shape;392;p27"/>
            <p:cNvSpPr txBox="1"/>
            <p:nvPr/>
          </p:nvSpPr>
          <p:spPr>
            <a:xfrm>
              <a:off x="1600200" y="3616325"/>
              <a:ext cx="200100" cy="144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3" name="Google Shape;393;p27"/>
            <p:cNvSpPr txBox="1"/>
            <p:nvPr/>
          </p:nvSpPr>
          <p:spPr>
            <a:xfrm>
              <a:off x="1600200" y="3646487"/>
              <a:ext cx="200100" cy="111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4" name="Google Shape;394;p27"/>
            <p:cNvSpPr/>
            <p:nvPr/>
          </p:nvSpPr>
          <p:spPr>
            <a:xfrm>
              <a:off x="1936750" y="3781425"/>
              <a:ext cx="263525" cy="1052513"/>
            </a:xfrm>
            <a:custGeom>
              <a:rect b="b" l="l" r="r" t="t"/>
              <a:pathLst>
                <a:path extrusionOk="0" h="663" w="166">
                  <a:moveTo>
                    <a:pt x="166" y="663"/>
                  </a:moveTo>
                  <a:lnTo>
                    <a:pt x="0" y="663"/>
                  </a:lnTo>
                  <a:lnTo>
                    <a:pt x="23" y="0"/>
                  </a:lnTo>
                  <a:lnTo>
                    <a:pt x="147" y="0"/>
                  </a:lnTo>
                  <a:lnTo>
                    <a:pt x="166" y="663"/>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5" name="Google Shape;395;p27"/>
            <p:cNvSpPr/>
            <p:nvPr/>
          </p:nvSpPr>
          <p:spPr>
            <a:xfrm>
              <a:off x="1947862" y="3767137"/>
              <a:ext cx="247650" cy="30162"/>
            </a:xfrm>
            <a:custGeom>
              <a:rect b="b" l="l" r="r" t="t"/>
              <a:pathLst>
                <a:path extrusionOk="0" h="8" w="66">
                  <a:moveTo>
                    <a:pt x="66" y="4"/>
                  </a:moveTo>
                  <a:cubicBezTo>
                    <a:pt x="66" y="6"/>
                    <a:pt x="65" y="8"/>
                    <a:pt x="62" y="8"/>
                  </a:cubicBezTo>
                  <a:cubicBezTo>
                    <a:pt x="4" y="8"/>
                    <a:pt x="4" y="8"/>
                    <a:pt x="4" y="8"/>
                  </a:cubicBezTo>
                  <a:cubicBezTo>
                    <a:pt x="2" y="8"/>
                    <a:pt x="0" y="6"/>
                    <a:pt x="0" y="4"/>
                  </a:cubicBezTo>
                  <a:cubicBezTo>
                    <a:pt x="0" y="1"/>
                    <a:pt x="2" y="0"/>
                    <a:pt x="4" y="0"/>
                  </a:cubicBezTo>
                  <a:cubicBezTo>
                    <a:pt x="62" y="0"/>
                    <a:pt x="62" y="0"/>
                    <a:pt x="62" y="0"/>
                  </a:cubicBezTo>
                  <a:cubicBezTo>
                    <a:pt x="65" y="0"/>
                    <a:pt x="66" y="1"/>
                    <a:pt x="66" y="4"/>
                  </a:cubicBezTo>
                  <a:close/>
                </a:path>
              </a:pathLst>
            </a:cu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6" name="Google Shape;396;p27"/>
            <p:cNvSpPr txBox="1"/>
            <p:nvPr/>
          </p:nvSpPr>
          <p:spPr>
            <a:xfrm>
              <a:off x="1970087" y="3827462"/>
              <a:ext cx="203100" cy="111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7" name="Google Shape;397;p27"/>
            <p:cNvSpPr txBox="1"/>
            <p:nvPr/>
          </p:nvSpPr>
          <p:spPr>
            <a:xfrm>
              <a:off x="1970087" y="3854450"/>
              <a:ext cx="203100" cy="144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8" name="Google Shape;398;p27"/>
            <p:cNvSpPr/>
            <p:nvPr/>
          </p:nvSpPr>
          <p:spPr>
            <a:xfrm>
              <a:off x="2247900" y="3405187"/>
              <a:ext cx="1171575" cy="1985963"/>
            </a:xfrm>
            <a:custGeom>
              <a:rect b="b" l="l" r="r" t="t"/>
              <a:pathLst>
                <a:path extrusionOk="0" h="527" w="311">
                  <a:moveTo>
                    <a:pt x="311" y="527"/>
                  </a:moveTo>
                  <a:cubicBezTo>
                    <a:pt x="0" y="527"/>
                    <a:pt x="0" y="527"/>
                    <a:pt x="0" y="527"/>
                  </a:cubicBezTo>
                  <a:cubicBezTo>
                    <a:pt x="0" y="527"/>
                    <a:pt x="73" y="458"/>
                    <a:pt x="90" y="261"/>
                  </a:cubicBezTo>
                  <a:cubicBezTo>
                    <a:pt x="95" y="198"/>
                    <a:pt x="96" y="0"/>
                    <a:pt x="96" y="0"/>
                  </a:cubicBezTo>
                  <a:cubicBezTo>
                    <a:pt x="212" y="0"/>
                    <a:pt x="212" y="0"/>
                    <a:pt x="212" y="0"/>
                  </a:cubicBezTo>
                  <a:cubicBezTo>
                    <a:pt x="212" y="0"/>
                    <a:pt x="206" y="190"/>
                    <a:pt x="210" y="254"/>
                  </a:cubicBezTo>
                  <a:cubicBezTo>
                    <a:pt x="222" y="474"/>
                    <a:pt x="311" y="527"/>
                    <a:pt x="311" y="527"/>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99" name="Google Shape;399;p27"/>
            <p:cNvSpPr txBox="1"/>
            <p:nvPr/>
          </p:nvSpPr>
          <p:spPr>
            <a:xfrm>
              <a:off x="2579687" y="3355975"/>
              <a:ext cx="490500" cy="873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0" name="Google Shape;400;p27"/>
            <p:cNvSpPr txBox="1"/>
            <p:nvPr/>
          </p:nvSpPr>
          <p:spPr>
            <a:xfrm>
              <a:off x="2601912" y="3473450"/>
              <a:ext cx="460500" cy="525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1" name="Google Shape;401;p27"/>
            <p:cNvSpPr txBox="1"/>
            <p:nvPr/>
          </p:nvSpPr>
          <p:spPr>
            <a:xfrm>
              <a:off x="2601912" y="3563937"/>
              <a:ext cx="460500" cy="492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2" name="Google Shape;402;p27"/>
            <p:cNvSpPr/>
            <p:nvPr/>
          </p:nvSpPr>
          <p:spPr>
            <a:xfrm>
              <a:off x="3249612" y="3421062"/>
              <a:ext cx="396875" cy="790575"/>
            </a:xfrm>
            <a:custGeom>
              <a:rect b="b" l="l" r="r" t="t"/>
              <a:pathLst>
                <a:path extrusionOk="0" h="210" w="105">
                  <a:moveTo>
                    <a:pt x="79" y="0"/>
                  </a:moveTo>
                  <a:cubicBezTo>
                    <a:pt x="65" y="0"/>
                    <a:pt x="53" y="11"/>
                    <a:pt x="53" y="26"/>
                  </a:cubicBezTo>
                  <a:cubicBezTo>
                    <a:pt x="53" y="47"/>
                    <a:pt x="53" y="47"/>
                    <a:pt x="53" y="47"/>
                  </a:cubicBezTo>
                  <a:cubicBezTo>
                    <a:pt x="49" y="46"/>
                    <a:pt x="45" y="45"/>
                    <a:pt x="40" y="45"/>
                  </a:cubicBezTo>
                  <a:cubicBezTo>
                    <a:pt x="18" y="45"/>
                    <a:pt x="0" y="63"/>
                    <a:pt x="0" y="85"/>
                  </a:cubicBezTo>
                  <a:cubicBezTo>
                    <a:pt x="0" y="170"/>
                    <a:pt x="0" y="170"/>
                    <a:pt x="0" y="170"/>
                  </a:cubicBezTo>
                  <a:cubicBezTo>
                    <a:pt x="0" y="192"/>
                    <a:pt x="18" y="210"/>
                    <a:pt x="40" y="210"/>
                  </a:cubicBezTo>
                  <a:cubicBezTo>
                    <a:pt x="62" y="210"/>
                    <a:pt x="80" y="192"/>
                    <a:pt x="80" y="170"/>
                  </a:cubicBezTo>
                  <a:cubicBezTo>
                    <a:pt x="80" y="109"/>
                    <a:pt x="80" y="109"/>
                    <a:pt x="80" y="109"/>
                  </a:cubicBezTo>
                  <a:cubicBezTo>
                    <a:pt x="94" y="108"/>
                    <a:pt x="105" y="97"/>
                    <a:pt x="105" y="83"/>
                  </a:cubicBezTo>
                  <a:cubicBezTo>
                    <a:pt x="105" y="26"/>
                    <a:pt x="105" y="26"/>
                    <a:pt x="105" y="26"/>
                  </a:cubicBezTo>
                  <a:cubicBezTo>
                    <a:pt x="105" y="11"/>
                    <a:pt x="94" y="0"/>
                    <a:pt x="79" y="0"/>
                  </a:cubicBezTo>
                </a:path>
              </a:pathLst>
            </a:custGeom>
            <a:solidFill>
              <a:srgbClr val="DBDDD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3" name="Google Shape;403;p27"/>
            <p:cNvSpPr/>
            <p:nvPr/>
          </p:nvSpPr>
          <p:spPr>
            <a:xfrm>
              <a:off x="3694112" y="3355975"/>
              <a:ext cx="185737" cy="200025"/>
            </a:xfrm>
            <a:custGeom>
              <a:rect b="b" l="l" r="r" t="t"/>
              <a:pathLst>
                <a:path extrusionOk="0" h="53" w="49">
                  <a:moveTo>
                    <a:pt x="25" y="0"/>
                  </a:moveTo>
                  <a:cubicBezTo>
                    <a:pt x="11" y="0"/>
                    <a:pt x="0" y="11"/>
                    <a:pt x="0" y="25"/>
                  </a:cubicBezTo>
                  <a:cubicBezTo>
                    <a:pt x="0" y="28"/>
                    <a:pt x="0" y="28"/>
                    <a:pt x="0" y="28"/>
                  </a:cubicBezTo>
                  <a:cubicBezTo>
                    <a:pt x="0" y="42"/>
                    <a:pt x="11" y="53"/>
                    <a:pt x="25" y="53"/>
                  </a:cubicBezTo>
                  <a:cubicBezTo>
                    <a:pt x="38" y="53"/>
                    <a:pt x="49" y="42"/>
                    <a:pt x="49" y="28"/>
                  </a:cubicBezTo>
                  <a:cubicBezTo>
                    <a:pt x="49" y="25"/>
                    <a:pt x="49" y="25"/>
                    <a:pt x="49" y="25"/>
                  </a:cubicBezTo>
                  <a:cubicBezTo>
                    <a:pt x="49" y="11"/>
                    <a:pt x="38" y="0"/>
                    <a:pt x="25" y="0"/>
                  </a:cubicBezTo>
                </a:path>
              </a:pathLst>
            </a:custGeom>
            <a:solidFill>
              <a:srgbClr val="DBDDD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4" name="Google Shape;404;p27"/>
            <p:cNvSpPr/>
            <p:nvPr/>
          </p:nvSpPr>
          <p:spPr>
            <a:xfrm>
              <a:off x="2832100" y="4154487"/>
              <a:ext cx="1171575" cy="1236662"/>
            </a:xfrm>
            <a:custGeom>
              <a:rect b="b" l="l" r="r" t="t"/>
              <a:pathLst>
                <a:path extrusionOk="0" h="328" w="311">
                  <a:moveTo>
                    <a:pt x="209" y="55"/>
                  </a:moveTo>
                  <a:cubicBezTo>
                    <a:pt x="209" y="41"/>
                    <a:pt x="208" y="22"/>
                    <a:pt x="208" y="0"/>
                  </a:cubicBezTo>
                  <a:cubicBezTo>
                    <a:pt x="92" y="0"/>
                    <a:pt x="92" y="0"/>
                    <a:pt x="92" y="0"/>
                  </a:cubicBezTo>
                  <a:cubicBezTo>
                    <a:pt x="92" y="25"/>
                    <a:pt x="91" y="47"/>
                    <a:pt x="89" y="62"/>
                  </a:cubicBezTo>
                  <a:cubicBezTo>
                    <a:pt x="72" y="260"/>
                    <a:pt x="0" y="328"/>
                    <a:pt x="0" y="328"/>
                  </a:cubicBezTo>
                  <a:cubicBezTo>
                    <a:pt x="311" y="328"/>
                    <a:pt x="311" y="328"/>
                    <a:pt x="311" y="328"/>
                  </a:cubicBezTo>
                  <a:cubicBezTo>
                    <a:pt x="311" y="328"/>
                    <a:pt x="221" y="275"/>
                    <a:pt x="209" y="55"/>
                  </a:cubicBezTo>
                  <a:close/>
                </a:path>
              </a:pathLst>
            </a:custGeom>
            <a:solidFill>
              <a:srgbClr val="77943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5" name="Google Shape;405;p27"/>
            <p:cNvSpPr txBox="1"/>
            <p:nvPr/>
          </p:nvSpPr>
          <p:spPr>
            <a:xfrm>
              <a:off x="3148012" y="4098925"/>
              <a:ext cx="493800" cy="858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6" name="Google Shape;406;p27"/>
            <p:cNvSpPr txBox="1"/>
            <p:nvPr/>
          </p:nvSpPr>
          <p:spPr>
            <a:xfrm>
              <a:off x="3163887" y="4214812"/>
              <a:ext cx="466800" cy="540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7" name="Google Shape;407;p27"/>
            <p:cNvSpPr txBox="1"/>
            <p:nvPr/>
          </p:nvSpPr>
          <p:spPr>
            <a:xfrm>
              <a:off x="3163887" y="4305300"/>
              <a:ext cx="466800" cy="49200"/>
            </a:xfrm>
            <a:prstGeom prst="rect">
              <a:avLst/>
            </a:prstGeom>
            <a:solidFill>
              <a:srgbClr val="00556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8" name="Google Shape;408;p27"/>
            <p:cNvSpPr txBox="1"/>
            <p:nvPr/>
          </p:nvSpPr>
          <p:spPr>
            <a:xfrm>
              <a:off x="1476375" y="4313237"/>
              <a:ext cx="1228800" cy="2682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09" name="Google Shape;409;p27"/>
            <p:cNvSpPr txBox="1"/>
            <p:nvPr/>
          </p:nvSpPr>
          <p:spPr>
            <a:xfrm>
              <a:off x="1385887" y="4475162"/>
              <a:ext cx="1408200" cy="919200"/>
            </a:xfrm>
            <a:prstGeom prst="rect">
              <a:avLst/>
            </a:prstGeom>
            <a:solidFill>
              <a:srgbClr val="5EE1C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0" name="Google Shape;410;p27"/>
            <p:cNvSpPr txBox="1"/>
            <p:nvPr/>
          </p:nvSpPr>
          <p:spPr>
            <a:xfrm>
              <a:off x="1498600" y="4581525"/>
              <a:ext cx="516000" cy="90600"/>
            </a:xfrm>
            <a:prstGeom prst="rect">
              <a:avLst/>
            </a:prstGeom>
            <a:solidFill>
              <a:srgbClr val="8C9D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1" name="Google Shape;411;p27"/>
            <p:cNvSpPr txBox="1"/>
            <p:nvPr/>
          </p:nvSpPr>
          <p:spPr>
            <a:xfrm>
              <a:off x="2135187" y="4581525"/>
              <a:ext cx="516000" cy="90600"/>
            </a:xfrm>
            <a:prstGeom prst="rect">
              <a:avLst/>
            </a:prstGeom>
            <a:solidFill>
              <a:srgbClr val="8C9D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2" name="Google Shape;412;p27"/>
            <p:cNvSpPr txBox="1"/>
            <p:nvPr/>
          </p:nvSpPr>
          <p:spPr>
            <a:xfrm>
              <a:off x="1498600" y="4743450"/>
              <a:ext cx="516000" cy="90600"/>
            </a:xfrm>
            <a:prstGeom prst="rect">
              <a:avLst/>
            </a:prstGeom>
            <a:solidFill>
              <a:srgbClr val="8C9D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3" name="Google Shape;413;p27"/>
            <p:cNvSpPr txBox="1"/>
            <p:nvPr/>
          </p:nvSpPr>
          <p:spPr>
            <a:xfrm>
              <a:off x="2135187" y="4743450"/>
              <a:ext cx="516000" cy="90600"/>
            </a:xfrm>
            <a:prstGeom prst="rect">
              <a:avLst/>
            </a:prstGeom>
            <a:solidFill>
              <a:srgbClr val="8C9D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4" name="Google Shape;414;p27"/>
            <p:cNvSpPr txBox="1"/>
            <p:nvPr/>
          </p:nvSpPr>
          <p:spPr>
            <a:xfrm>
              <a:off x="1547812"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5" name="Google Shape;415;p27"/>
            <p:cNvSpPr txBox="1"/>
            <p:nvPr/>
          </p:nvSpPr>
          <p:spPr>
            <a:xfrm>
              <a:off x="1624012" y="4603750"/>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6" name="Google Shape;416;p27"/>
            <p:cNvSpPr txBox="1"/>
            <p:nvPr/>
          </p:nvSpPr>
          <p:spPr>
            <a:xfrm>
              <a:off x="1703387" y="4603750"/>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7" name="Google Shape;417;p27"/>
            <p:cNvSpPr txBox="1"/>
            <p:nvPr/>
          </p:nvSpPr>
          <p:spPr>
            <a:xfrm>
              <a:off x="1778000"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8" name="Google Shape;418;p27"/>
            <p:cNvSpPr txBox="1"/>
            <p:nvPr/>
          </p:nvSpPr>
          <p:spPr>
            <a:xfrm>
              <a:off x="1857375"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19" name="Google Shape;419;p27"/>
            <p:cNvSpPr txBox="1"/>
            <p:nvPr/>
          </p:nvSpPr>
          <p:spPr>
            <a:xfrm>
              <a:off x="1931987"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0" name="Google Shape;420;p27"/>
            <p:cNvSpPr txBox="1"/>
            <p:nvPr/>
          </p:nvSpPr>
          <p:spPr>
            <a:xfrm>
              <a:off x="1547812"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1" name="Google Shape;421;p27"/>
            <p:cNvSpPr txBox="1"/>
            <p:nvPr/>
          </p:nvSpPr>
          <p:spPr>
            <a:xfrm>
              <a:off x="1624012" y="47656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2" name="Google Shape;422;p27"/>
            <p:cNvSpPr txBox="1"/>
            <p:nvPr/>
          </p:nvSpPr>
          <p:spPr>
            <a:xfrm>
              <a:off x="1703387" y="47656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3" name="Google Shape;423;p27"/>
            <p:cNvSpPr txBox="1"/>
            <p:nvPr/>
          </p:nvSpPr>
          <p:spPr>
            <a:xfrm>
              <a:off x="1778000"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4" name="Google Shape;424;p27"/>
            <p:cNvSpPr txBox="1"/>
            <p:nvPr/>
          </p:nvSpPr>
          <p:spPr>
            <a:xfrm>
              <a:off x="1857375"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5" name="Google Shape;425;p27"/>
            <p:cNvSpPr txBox="1"/>
            <p:nvPr/>
          </p:nvSpPr>
          <p:spPr>
            <a:xfrm>
              <a:off x="1931987"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6" name="Google Shape;426;p27"/>
            <p:cNvSpPr txBox="1"/>
            <p:nvPr/>
          </p:nvSpPr>
          <p:spPr>
            <a:xfrm>
              <a:off x="1547812"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7" name="Google Shape;427;p27"/>
            <p:cNvSpPr txBox="1"/>
            <p:nvPr/>
          </p:nvSpPr>
          <p:spPr>
            <a:xfrm>
              <a:off x="1624012" y="49307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8" name="Google Shape;428;p27"/>
            <p:cNvSpPr txBox="1"/>
            <p:nvPr/>
          </p:nvSpPr>
          <p:spPr>
            <a:xfrm>
              <a:off x="1703387" y="49307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29" name="Google Shape;429;p27"/>
            <p:cNvSpPr txBox="1"/>
            <p:nvPr/>
          </p:nvSpPr>
          <p:spPr>
            <a:xfrm>
              <a:off x="1778000"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0" name="Google Shape;430;p27"/>
            <p:cNvSpPr txBox="1"/>
            <p:nvPr/>
          </p:nvSpPr>
          <p:spPr>
            <a:xfrm>
              <a:off x="1857375"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1" name="Google Shape;431;p27"/>
            <p:cNvSpPr txBox="1"/>
            <p:nvPr/>
          </p:nvSpPr>
          <p:spPr>
            <a:xfrm>
              <a:off x="1931987"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2" name="Google Shape;432;p27"/>
            <p:cNvSpPr txBox="1"/>
            <p:nvPr/>
          </p:nvSpPr>
          <p:spPr>
            <a:xfrm>
              <a:off x="1547812"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3" name="Google Shape;433;p27"/>
            <p:cNvSpPr txBox="1"/>
            <p:nvPr/>
          </p:nvSpPr>
          <p:spPr>
            <a:xfrm>
              <a:off x="1624012" y="5094287"/>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4" name="Google Shape;434;p27"/>
            <p:cNvSpPr txBox="1"/>
            <p:nvPr/>
          </p:nvSpPr>
          <p:spPr>
            <a:xfrm>
              <a:off x="1703387" y="5094287"/>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5" name="Google Shape;435;p27"/>
            <p:cNvSpPr txBox="1"/>
            <p:nvPr/>
          </p:nvSpPr>
          <p:spPr>
            <a:xfrm>
              <a:off x="1778000"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6" name="Google Shape;436;p27"/>
            <p:cNvSpPr txBox="1"/>
            <p:nvPr/>
          </p:nvSpPr>
          <p:spPr>
            <a:xfrm>
              <a:off x="1857375"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7" name="Google Shape;437;p27"/>
            <p:cNvSpPr txBox="1"/>
            <p:nvPr/>
          </p:nvSpPr>
          <p:spPr>
            <a:xfrm>
              <a:off x="1931987"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8" name="Google Shape;438;p27"/>
            <p:cNvSpPr txBox="1"/>
            <p:nvPr/>
          </p:nvSpPr>
          <p:spPr>
            <a:xfrm>
              <a:off x="1547812"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39" name="Google Shape;439;p27"/>
            <p:cNvSpPr txBox="1"/>
            <p:nvPr/>
          </p:nvSpPr>
          <p:spPr>
            <a:xfrm>
              <a:off x="1624012" y="5256212"/>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0" name="Google Shape;440;p27"/>
            <p:cNvSpPr txBox="1"/>
            <p:nvPr/>
          </p:nvSpPr>
          <p:spPr>
            <a:xfrm>
              <a:off x="1703387" y="5256212"/>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1" name="Google Shape;441;p27"/>
            <p:cNvSpPr txBox="1"/>
            <p:nvPr/>
          </p:nvSpPr>
          <p:spPr>
            <a:xfrm>
              <a:off x="1778000"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2" name="Google Shape;442;p27"/>
            <p:cNvSpPr txBox="1"/>
            <p:nvPr/>
          </p:nvSpPr>
          <p:spPr>
            <a:xfrm>
              <a:off x="1857375"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3" name="Google Shape;443;p27"/>
            <p:cNvSpPr txBox="1"/>
            <p:nvPr/>
          </p:nvSpPr>
          <p:spPr>
            <a:xfrm>
              <a:off x="1931987"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4" name="Google Shape;444;p27"/>
            <p:cNvSpPr txBox="1"/>
            <p:nvPr/>
          </p:nvSpPr>
          <p:spPr>
            <a:xfrm>
              <a:off x="2173287"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5" name="Google Shape;445;p27"/>
            <p:cNvSpPr txBox="1"/>
            <p:nvPr/>
          </p:nvSpPr>
          <p:spPr>
            <a:xfrm>
              <a:off x="2247900"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6" name="Google Shape;446;p27"/>
            <p:cNvSpPr txBox="1"/>
            <p:nvPr/>
          </p:nvSpPr>
          <p:spPr>
            <a:xfrm>
              <a:off x="2327275"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7" name="Google Shape;447;p27"/>
            <p:cNvSpPr txBox="1"/>
            <p:nvPr/>
          </p:nvSpPr>
          <p:spPr>
            <a:xfrm>
              <a:off x="2403475" y="4603750"/>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8" name="Google Shape;448;p27"/>
            <p:cNvSpPr txBox="1"/>
            <p:nvPr/>
          </p:nvSpPr>
          <p:spPr>
            <a:xfrm>
              <a:off x="2482850" y="4603750"/>
              <a:ext cx="333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49" name="Google Shape;449;p27"/>
            <p:cNvSpPr txBox="1"/>
            <p:nvPr/>
          </p:nvSpPr>
          <p:spPr>
            <a:xfrm>
              <a:off x="2557462" y="4603750"/>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0" name="Google Shape;450;p27"/>
            <p:cNvSpPr txBox="1"/>
            <p:nvPr/>
          </p:nvSpPr>
          <p:spPr>
            <a:xfrm>
              <a:off x="2173287"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1" name="Google Shape;451;p27"/>
            <p:cNvSpPr txBox="1"/>
            <p:nvPr/>
          </p:nvSpPr>
          <p:spPr>
            <a:xfrm>
              <a:off x="2247900"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2" name="Google Shape;452;p27"/>
            <p:cNvSpPr txBox="1"/>
            <p:nvPr/>
          </p:nvSpPr>
          <p:spPr>
            <a:xfrm>
              <a:off x="2327275"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3" name="Google Shape;453;p27"/>
            <p:cNvSpPr txBox="1"/>
            <p:nvPr/>
          </p:nvSpPr>
          <p:spPr>
            <a:xfrm>
              <a:off x="2403475" y="47656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4" name="Google Shape;454;p27"/>
            <p:cNvSpPr txBox="1"/>
            <p:nvPr/>
          </p:nvSpPr>
          <p:spPr>
            <a:xfrm>
              <a:off x="2482850" y="4765675"/>
              <a:ext cx="333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5" name="Google Shape;455;p27"/>
            <p:cNvSpPr txBox="1"/>
            <p:nvPr/>
          </p:nvSpPr>
          <p:spPr>
            <a:xfrm>
              <a:off x="2557462" y="47656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6" name="Google Shape;456;p27"/>
            <p:cNvSpPr txBox="1"/>
            <p:nvPr/>
          </p:nvSpPr>
          <p:spPr>
            <a:xfrm>
              <a:off x="2173287"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7" name="Google Shape;457;p27"/>
            <p:cNvSpPr txBox="1"/>
            <p:nvPr/>
          </p:nvSpPr>
          <p:spPr>
            <a:xfrm>
              <a:off x="2247900"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8" name="Google Shape;458;p27"/>
            <p:cNvSpPr txBox="1"/>
            <p:nvPr/>
          </p:nvSpPr>
          <p:spPr>
            <a:xfrm>
              <a:off x="2327275"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59" name="Google Shape;459;p27"/>
            <p:cNvSpPr txBox="1"/>
            <p:nvPr/>
          </p:nvSpPr>
          <p:spPr>
            <a:xfrm>
              <a:off x="2403475" y="4930775"/>
              <a:ext cx="366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0" name="Google Shape;460;p27"/>
            <p:cNvSpPr txBox="1"/>
            <p:nvPr/>
          </p:nvSpPr>
          <p:spPr>
            <a:xfrm>
              <a:off x="2482850" y="4930775"/>
              <a:ext cx="333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1" name="Google Shape;461;p27"/>
            <p:cNvSpPr txBox="1"/>
            <p:nvPr/>
          </p:nvSpPr>
          <p:spPr>
            <a:xfrm>
              <a:off x="2557462" y="4930775"/>
              <a:ext cx="38100" cy="381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2" name="Google Shape;462;p27"/>
            <p:cNvSpPr txBox="1"/>
            <p:nvPr/>
          </p:nvSpPr>
          <p:spPr>
            <a:xfrm>
              <a:off x="2173287"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3" name="Google Shape;463;p27"/>
            <p:cNvSpPr txBox="1"/>
            <p:nvPr/>
          </p:nvSpPr>
          <p:spPr>
            <a:xfrm>
              <a:off x="2247900"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4" name="Google Shape;464;p27"/>
            <p:cNvSpPr txBox="1"/>
            <p:nvPr/>
          </p:nvSpPr>
          <p:spPr>
            <a:xfrm>
              <a:off x="2327275"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5" name="Google Shape;465;p27"/>
            <p:cNvSpPr txBox="1"/>
            <p:nvPr/>
          </p:nvSpPr>
          <p:spPr>
            <a:xfrm>
              <a:off x="2403475" y="5094287"/>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6" name="Google Shape;466;p27"/>
            <p:cNvSpPr txBox="1"/>
            <p:nvPr/>
          </p:nvSpPr>
          <p:spPr>
            <a:xfrm>
              <a:off x="2482850" y="5094287"/>
              <a:ext cx="333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7" name="Google Shape;467;p27"/>
            <p:cNvSpPr txBox="1"/>
            <p:nvPr/>
          </p:nvSpPr>
          <p:spPr>
            <a:xfrm>
              <a:off x="2557462" y="5094287"/>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8" name="Google Shape;468;p27"/>
            <p:cNvSpPr txBox="1"/>
            <p:nvPr/>
          </p:nvSpPr>
          <p:spPr>
            <a:xfrm>
              <a:off x="2173287"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69" name="Google Shape;469;p27"/>
            <p:cNvSpPr txBox="1"/>
            <p:nvPr/>
          </p:nvSpPr>
          <p:spPr>
            <a:xfrm>
              <a:off x="2247900"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70" name="Google Shape;470;p27"/>
            <p:cNvSpPr txBox="1"/>
            <p:nvPr/>
          </p:nvSpPr>
          <p:spPr>
            <a:xfrm>
              <a:off x="2327275"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71" name="Google Shape;471;p27"/>
            <p:cNvSpPr txBox="1"/>
            <p:nvPr/>
          </p:nvSpPr>
          <p:spPr>
            <a:xfrm>
              <a:off x="2403475" y="5256212"/>
              <a:ext cx="366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72" name="Google Shape;472;p27"/>
            <p:cNvSpPr txBox="1"/>
            <p:nvPr/>
          </p:nvSpPr>
          <p:spPr>
            <a:xfrm>
              <a:off x="2482850" y="5256212"/>
              <a:ext cx="333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73" name="Google Shape;473;p27"/>
            <p:cNvSpPr txBox="1"/>
            <p:nvPr/>
          </p:nvSpPr>
          <p:spPr>
            <a:xfrm>
              <a:off x="2557462" y="5256212"/>
              <a:ext cx="38100" cy="36600"/>
            </a:xfrm>
            <a:prstGeom prst="rect">
              <a:avLst/>
            </a:prstGeom>
            <a:solidFill>
              <a:srgbClr val="59565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aphicFrame>
        <p:nvGraphicFramePr>
          <p:cNvPr id="474" name="Google Shape;474;p27"/>
          <p:cNvGraphicFramePr/>
          <p:nvPr/>
        </p:nvGraphicFramePr>
        <p:xfrm>
          <a:off x="4350600" y="1254525"/>
          <a:ext cx="3000000" cy="3000000"/>
        </p:xfrm>
        <a:graphic>
          <a:graphicData uri="http://schemas.openxmlformats.org/drawingml/2006/table">
            <a:tbl>
              <a:tblPr>
                <a:noFill/>
                <a:tableStyleId>{B2521D56-FD10-4755-A10C-36A733556F44}</a:tableStyleId>
              </a:tblPr>
              <a:tblGrid>
                <a:gridCol w="964400"/>
                <a:gridCol w="742950"/>
                <a:gridCol w="2407450"/>
              </a:tblGrid>
              <a:tr h="9525">
                <a:tc>
                  <a:txBody>
                    <a:bodyPr/>
                    <a:lstStyle/>
                    <a:p>
                      <a:pPr indent="0" lvl="0" marL="0" rtl="0" algn="l">
                        <a:spcBef>
                          <a:spcPts val="0"/>
                        </a:spcBef>
                        <a:spcAft>
                          <a:spcPts val="0"/>
                        </a:spcAft>
                        <a:buNone/>
                      </a:pPr>
                      <a:r>
                        <a:rPr lang="en" sz="900">
                          <a:solidFill>
                            <a:srgbClr val="2D3B45"/>
                          </a:solidFill>
                        </a:rPr>
                        <a:t>Variable Name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Data Type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Description</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ID</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int</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Patient ID</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Gender</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string</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Gender of Patient</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age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int</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Age of Patient</a:t>
                      </a:r>
                      <a:endParaRPr sz="900">
                        <a:solidFill>
                          <a:srgbClr val="2D3B45"/>
                        </a:solidFill>
                      </a:endParaRPr>
                    </a:p>
                  </a:txBody>
                  <a:tcPr marT="47625" marB="47625" marR="47625" marL="47625"/>
                </a:tc>
              </a:tr>
              <a:tr h="257175">
                <a:tc>
                  <a:txBody>
                    <a:bodyPr/>
                    <a:lstStyle/>
                    <a:p>
                      <a:pPr indent="0" lvl="0" marL="0" rtl="0" algn="l">
                        <a:spcBef>
                          <a:spcPts val="0"/>
                        </a:spcBef>
                        <a:spcAft>
                          <a:spcPts val="0"/>
                        </a:spcAft>
                        <a:buNone/>
                      </a:pPr>
                      <a:r>
                        <a:rPr lang="en" sz="900">
                          <a:solidFill>
                            <a:srgbClr val="2D3B45"/>
                          </a:solidFill>
                        </a:rPr>
                        <a:t>hypertension</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binary</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0 indicates no hypertension; 1 indicates suffering from hypertension</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Heart disease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binary</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0 indicates no heart disease; 1 indicates suffering from heart disease</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Ever married</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string</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Yes or no</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Work type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string</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Type of occupation (five classifications would be given for users to choose from)</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Average glucose level</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float</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Average Glucose level measured after meal</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Residence type</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string</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Area type of residence (Urban/Rural)</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bmi</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float</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Body mass index</a:t>
                      </a:r>
                      <a:endParaRPr sz="900">
                        <a:solidFill>
                          <a:srgbClr val="2D3B45"/>
                        </a:solidFill>
                      </a:endParaRPr>
                    </a:p>
                  </a:txBody>
                  <a:tcPr marT="47625" marB="47625" marR="47625" marL="47625"/>
                </a:tc>
              </a:tr>
              <a:tr h="9525">
                <a:tc>
                  <a:txBody>
                    <a:bodyPr/>
                    <a:lstStyle/>
                    <a:p>
                      <a:pPr indent="0" lvl="0" marL="0" rtl="0" algn="l">
                        <a:spcBef>
                          <a:spcPts val="0"/>
                        </a:spcBef>
                        <a:spcAft>
                          <a:spcPts val="0"/>
                        </a:spcAft>
                        <a:buNone/>
                      </a:pPr>
                      <a:r>
                        <a:rPr lang="en" sz="900">
                          <a:solidFill>
                            <a:srgbClr val="2D3B45"/>
                          </a:solidFill>
                        </a:rPr>
                        <a:t>Smoking status</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string</a:t>
                      </a:r>
                      <a:endParaRPr sz="900">
                        <a:solidFill>
                          <a:srgbClr val="2D3B45"/>
                        </a:solidFill>
                      </a:endParaRPr>
                    </a:p>
                  </a:txBody>
                  <a:tcPr marT="47625" marB="47625" marR="47625" marL="47625"/>
                </a:tc>
                <a:tc>
                  <a:txBody>
                    <a:bodyPr/>
                    <a:lstStyle/>
                    <a:p>
                      <a:pPr indent="0" lvl="0" marL="0" rtl="0" algn="l">
                        <a:spcBef>
                          <a:spcPts val="0"/>
                        </a:spcBef>
                        <a:spcAft>
                          <a:spcPts val="0"/>
                        </a:spcAft>
                        <a:buNone/>
                      </a:pPr>
                      <a:r>
                        <a:rPr lang="en" sz="900">
                          <a:solidFill>
                            <a:srgbClr val="2D3B45"/>
                          </a:solidFill>
                        </a:rPr>
                        <a:t>Patient’s smoking status (three types of smoking status would be given for users to choose from)</a:t>
                      </a:r>
                      <a:endParaRPr sz="900">
                        <a:solidFill>
                          <a:srgbClr val="2D3B45"/>
                        </a:solidFill>
                      </a:endParaRPr>
                    </a:p>
                  </a:txBody>
                  <a:tcPr marT="47625" marB="47625" marR="47625" marL="47625"/>
                </a:tc>
              </a:tr>
            </a:tbl>
          </a:graphicData>
        </a:graphic>
      </p:graphicFrame>
      <p:sp>
        <p:nvSpPr>
          <p:cNvPr id="475" name="Google Shape;475;p27"/>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28"/>
          <p:cNvSpPr txBox="1"/>
          <p:nvPr>
            <p:ph type="title"/>
          </p:nvPr>
        </p:nvSpPr>
        <p:spPr>
          <a:xfrm>
            <a:off x="352841" y="3435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97A7"/>
                </a:solidFill>
                <a:latin typeface="Comfortaa"/>
                <a:ea typeface="Comfortaa"/>
                <a:cs typeface="Comfortaa"/>
                <a:sym typeface="Comfortaa"/>
              </a:rPr>
              <a:t>Training Experiment</a:t>
            </a:r>
            <a:endParaRPr>
              <a:solidFill>
                <a:srgbClr val="0097A7"/>
              </a:solidFill>
              <a:latin typeface="Comfortaa"/>
              <a:ea typeface="Comfortaa"/>
              <a:cs typeface="Comfortaa"/>
              <a:sym typeface="Comfortaa"/>
            </a:endParaRPr>
          </a:p>
        </p:txBody>
      </p:sp>
      <p:pic>
        <p:nvPicPr>
          <p:cNvPr id="481" name="Google Shape;481;p28"/>
          <p:cNvPicPr preferRelativeResize="0"/>
          <p:nvPr/>
        </p:nvPicPr>
        <p:blipFill>
          <a:blip r:embed="rId3">
            <a:alphaModFix/>
          </a:blip>
          <a:stretch>
            <a:fillRect/>
          </a:stretch>
        </p:blipFill>
        <p:spPr>
          <a:xfrm>
            <a:off x="810050" y="822400"/>
            <a:ext cx="6871250" cy="421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29"/>
          <p:cNvSpPr txBox="1"/>
          <p:nvPr>
            <p:ph type="title"/>
          </p:nvPr>
        </p:nvSpPr>
        <p:spPr>
          <a:xfrm>
            <a:off x="352841" y="3435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en">
                <a:solidFill>
                  <a:srgbClr val="0097A7"/>
                </a:solidFill>
                <a:latin typeface="Comfortaa"/>
                <a:ea typeface="Comfortaa"/>
                <a:cs typeface="Comfortaa"/>
                <a:sym typeface="Comfortaa"/>
              </a:rPr>
              <a:t>Predictive Experiment</a:t>
            </a:r>
            <a:endParaRPr/>
          </a:p>
        </p:txBody>
      </p:sp>
      <p:pic>
        <p:nvPicPr>
          <p:cNvPr id="487" name="Google Shape;487;p29"/>
          <p:cNvPicPr preferRelativeResize="0"/>
          <p:nvPr/>
        </p:nvPicPr>
        <p:blipFill>
          <a:blip r:embed="rId3">
            <a:alphaModFix/>
          </a:blip>
          <a:stretch>
            <a:fillRect/>
          </a:stretch>
        </p:blipFill>
        <p:spPr>
          <a:xfrm>
            <a:off x="1977838" y="938530"/>
            <a:ext cx="5267931" cy="40733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491" name="Shape 491"/>
        <p:cNvGrpSpPr/>
        <p:nvPr/>
      </p:nvGrpSpPr>
      <p:grpSpPr>
        <a:xfrm>
          <a:off x="0" y="0"/>
          <a:ext cx="0" cy="0"/>
          <a:chOff x="0" y="0"/>
          <a:chExt cx="0" cy="0"/>
        </a:xfrm>
      </p:grpSpPr>
      <p:sp>
        <p:nvSpPr>
          <p:cNvPr id="492" name="Google Shape;492;p30"/>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Features &amp; Functionality</a:t>
            </a:r>
            <a:endParaRPr/>
          </a:p>
        </p:txBody>
      </p:sp>
      <p:sp>
        <p:nvSpPr>
          <p:cNvPr id="493" name="Google Shape;493;p30"/>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cxnSp>
        <p:nvCxnSpPr>
          <p:cNvPr id="494" name="Google Shape;494;p30"/>
          <p:cNvCxnSpPr/>
          <p:nvPr/>
        </p:nvCxnSpPr>
        <p:spPr>
          <a:xfrm>
            <a:off x="3767138" y="1293019"/>
            <a:ext cx="1533600" cy="0"/>
          </a:xfrm>
          <a:prstGeom prst="straightConnector1">
            <a:avLst/>
          </a:prstGeom>
          <a:noFill/>
          <a:ln cap="flat" cmpd="sng" w="9525">
            <a:solidFill>
              <a:srgbClr val="D9D9D9"/>
            </a:solidFill>
            <a:prstDash val="solid"/>
            <a:miter lim="800000"/>
            <a:headEnd len="med" w="med" type="none"/>
            <a:tailEnd len="med" w="med" type="none"/>
          </a:ln>
        </p:spPr>
      </p:cxnSp>
      <p:sp>
        <p:nvSpPr>
          <p:cNvPr id="495" name="Google Shape;495;p30"/>
          <p:cNvSpPr/>
          <p:nvPr/>
        </p:nvSpPr>
        <p:spPr>
          <a:xfrm>
            <a:off x="3332559" y="3182540"/>
            <a:ext cx="1207294" cy="1207294"/>
          </a:xfrm>
          <a:custGeom>
            <a:rect b="b" l="l" r="r" t="t"/>
            <a:pathLst>
              <a:path extrusionOk="0" h="1609725" w="1609725">
                <a:moveTo>
                  <a:pt x="0" y="804863"/>
                </a:moveTo>
                <a:cubicBezTo>
                  <a:pt x="0" y="360349"/>
                  <a:pt x="360349" y="0"/>
                  <a:pt x="804863" y="0"/>
                </a:cubicBezTo>
                <a:lnTo>
                  <a:pt x="1609725" y="0"/>
                </a:lnTo>
                <a:lnTo>
                  <a:pt x="1609725" y="804863"/>
                </a:lnTo>
                <a:cubicBezTo>
                  <a:pt x="1609725" y="1249377"/>
                  <a:pt x="1249376" y="1609726"/>
                  <a:pt x="804862" y="1609726"/>
                </a:cubicBezTo>
                <a:cubicBezTo>
                  <a:pt x="360348" y="1609726"/>
                  <a:pt x="-1" y="1249377"/>
                  <a:pt x="-1" y="804863"/>
                </a:cubicBezTo>
                <a:lnTo>
                  <a:pt x="0" y="804863"/>
                </a:lnTo>
                <a:close/>
              </a:path>
            </a:pathLst>
          </a:custGeom>
          <a:solidFill>
            <a:srgbClr val="F29B2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96" name="Google Shape;496;p30"/>
          <p:cNvSpPr/>
          <p:nvPr/>
        </p:nvSpPr>
        <p:spPr>
          <a:xfrm flipH="1">
            <a:off x="4697015" y="3182540"/>
            <a:ext cx="1207294" cy="1207294"/>
          </a:xfrm>
          <a:custGeom>
            <a:rect b="b" l="l" r="r" t="t"/>
            <a:pathLst>
              <a:path extrusionOk="0" h="1609725" w="1609725">
                <a:moveTo>
                  <a:pt x="0" y="804863"/>
                </a:moveTo>
                <a:cubicBezTo>
                  <a:pt x="0" y="360349"/>
                  <a:pt x="360349" y="0"/>
                  <a:pt x="804863" y="0"/>
                </a:cubicBezTo>
                <a:lnTo>
                  <a:pt x="1609725" y="0"/>
                </a:lnTo>
                <a:lnTo>
                  <a:pt x="1609725" y="804863"/>
                </a:lnTo>
                <a:cubicBezTo>
                  <a:pt x="1609725" y="1249377"/>
                  <a:pt x="1249376" y="1609726"/>
                  <a:pt x="804862" y="1609726"/>
                </a:cubicBezTo>
                <a:cubicBezTo>
                  <a:pt x="360348" y="1609726"/>
                  <a:pt x="-1" y="1249377"/>
                  <a:pt x="-1" y="804863"/>
                </a:cubicBezTo>
                <a:lnTo>
                  <a:pt x="0" y="804863"/>
                </a:lnTo>
                <a:close/>
              </a:path>
            </a:pathLst>
          </a:custGeom>
          <a:solidFill>
            <a:srgbClr val="BD392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97" name="Google Shape;497;p30"/>
          <p:cNvSpPr/>
          <p:nvPr/>
        </p:nvSpPr>
        <p:spPr>
          <a:xfrm rot="10800000">
            <a:off x="4697015" y="1833563"/>
            <a:ext cx="1207294" cy="1207294"/>
          </a:xfrm>
          <a:custGeom>
            <a:rect b="b" l="l" r="r" t="t"/>
            <a:pathLst>
              <a:path extrusionOk="0" h="1609725" w="1609725">
                <a:moveTo>
                  <a:pt x="0" y="804863"/>
                </a:moveTo>
                <a:cubicBezTo>
                  <a:pt x="0" y="360349"/>
                  <a:pt x="360349" y="0"/>
                  <a:pt x="804863" y="0"/>
                </a:cubicBezTo>
                <a:lnTo>
                  <a:pt x="1609725" y="0"/>
                </a:lnTo>
                <a:lnTo>
                  <a:pt x="1609725" y="804863"/>
                </a:lnTo>
                <a:cubicBezTo>
                  <a:pt x="1609725" y="1249377"/>
                  <a:pt x="1249376" y="1609726"/>
                  <a:pt x="804862" y="1609726"/>
                </a:cubicBezTo>
                <a:cubicBezTo>
                  <a:pt x="360348" y="1609726"/>
                  <a:pt x="-1" y="1249377"/>
                  <a:pt x="-1" y="804863"/>
                </a:cubicBezTo>
                <a:lnTo>
                  <a:pt x="0" y="804863"/>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498" name="Google Shape;498;p30"/>
          <p:cNvSpPr/>
          <p:nvPr/>
        </p:nvSpPr>
        <p:spPr>
          <a:xfrm flipH="1" rot="10800000">
            <a:off x="3332559" y="1833563"/>
            <a:ext cx="1207294" cy="1207294"/>
          </a:xfrm>
          <a:custGeom>
            <a:rect b="b" l="l" r="r" t="t"/>
            <a:pathLst>
              <a:path extrusionOk="0" h="1609725" w="1609725">
                <a:moveTo>
                  <a:pt x="0" y="804863"/>
                </a:moveTo>
                <a:cubicBezTo>
                  <a:pt x="0" y="360349"/>
                  <a:pt x="360349" y="0"/>
                  <a:pt x="804863" y="0"/>
                </a:cubicBezTo>
                <a:lnTo>
                  <a:pt x="1609725" y="0"/>
                </a:lnTo>
                <a:lnTo>
                  <a:pt x="1609725" y="804863"/>
                </a:lnTo>
                <a:cubicBezTo>
                  <a:pt x="1609725" y="1249377"/>
                  <a:pt x="1249376" y="1609726"/>
                  <a:pt x="804862" y="1609726"/>
                </a:cubicBezTo>
                <a:cubicBezTo>
                  <a:pt x="360348" y="1609726"/>
                  <a:pt x="-1" y="1249377"/>
                  <a:pt x="-1" y="804863"/>
                </a:cubicBezTo>
                <a:lnTo>
                  <a:pt x="0" y="80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499" name="Google Shape;499;p30"/>
          <p:cNvGrpSpPr/>
          <p:nvPr/>
        </p:nvGrpSpPr>
        <p:grpSpPr>
          <a:xfrm>
            <a:off x="3118623" y="2945494"/>
            <a:ext cx="457200" cy="457200"/>
            <a:chOff x="0" y="0"/>
            <a:chExt cx="2147483647" cy="2147483647"/>
          </a:xfrm>
        </p:grpSpPr>
        <p:sp>
          <p:nvSpPr>
            <p:cNvPr id="500" name="Google Shape;500;p30"/>
            <p:cNvSpPr/>
            <p:nvPr/>
          </p:nvSpPr>
          <p:spPr>
            <a:xfrm>
              <a:off x="0" y="0"/>
              <a:ext cx="2147483647" cy="2147483647"/>
            </a:xfrm>
            <a:custGeom>
              <a:rect b="b" l="l" r="r" t="t"/>
              <a:pathLst>
                <a:path extrusionOk="0" h="256" w="256">
                  <a:moveTo>
                    <a:pt x="128" y="0"/>
                  </a:moveTo>
                  <a:cubicBezTo>
                    <a:pt x="94" y="0"/>
                    <a:pt x="62" y="13"/>
                    <a:pt x="37" y="37"/>
                  </a:cubicBezTo>
                  <a:cubicBezTo>
                    <a:pt x="13" y="62"/>
                    <a:pt x="0" y="94"/>
                    <a:pt x="0" y="128"/>
                  </a:cubicBezTo>
                  <a:cubicBezTo>
                    <a:pt x="0" y="162"/>
                    <a:pt x="13" y="194"/>
                    <a:pt x="37" y="219"/>
                  </a:cubicBezTo>
                  <a:cubicBezTo>
                    <a:pt x="62" y="243"/>
                    <a:pt x="94" y="256"/>
                    <a:pt x="128" y="256"/>
                  </a:cubicBezTo>
                  <a:cubicBezTo>
                    <a:pt x="162" y="256"/>
                    <a:pt x="194" y="243"/>
                    <a:pt x="219" y="219"/>
                  </a:cubicBezTo>
                  <a:cubicBezTo>
                    <a:pt x="243" y="194"/>
                    <a:pt x="256" y="162"/>
                    <a:pt x="256" y="128"/>
                  </a:cubicBezTo>
                  <a:cubicBezTo>
                    <a:pt x="256" y="94"/>
                    <a:pt x="243" y="62"/>
                    <a:pt x="219" y="37"/>
                  </a:cubicBezTo>
                  <a:cubicBezTo>
                    <a:pt x="194" y="13"/>
                    <a:pt x="162" y="0"/>
                    <a:pt x="128" y="0"/>
                  </a:cubicBezTo>
                  <a:close/>
                  <a:moveTo>
                    <a:pt x="207" y="207"/>
                  </a:moveTo>
                  <a:cubicBezTo>
                    <a:pt x="186" y="228"/>
                    <a:pt x="158" y="240"/>
                    <a:pt x="128" y="240"/>
                  </a:cubicBezTo>
                  <a:cubicBezTo>
                    <a:pt x="98" y="240"/>
                    <a:pt x="70" y="228"/>
                    <a:pt x="49" y="207"/>
                  </a:cubicBezTo>
                  <a:cubicBezTo>
                    <a:pt x="28" y="186"/>
                    <a:pt x="16" y="158"/>
                    <a:pt x="16" y="128"/>
                  </a:cubicBezTo>
                  <a:cubicBezTo>
                    <a:pt x="16" y="98"/>
                    <a:pt x="28" y="70"/>
                    <a:pt x="49" y="49"/>
                  </a:cubicBezTo>
                  <a:cubicBezTo>
                    <a:pt x="70" y="28"/>
                    <a:pt x="98" y="16"/>
                    <a:pt x="128" y="16"/>
                  </a:cubicBezTo>
                  <a:cubicBezTo>
                    <a:pt x="158" y="16"/>
                    <a:pt x="186" y="28"/>
                    <a:pt x="207" y="49"/>
                  </a:cubicBezTo>
                  <a:cubicBezTo>
                    <a:pt x="228" y="70"/>
                    <a:pt x="240" y="98"/>
                    <a:pt x="240" y="128"/>
                  </a:cubicBezTo>
                  <a:cubicBezTo>
                    <a:pt x="240" y="158"/>
                    <a:pt x="228" y="186"/>
                    <a:pt x="207" y="207"/>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pic>
          <p:nvPicPr>
            <p:cNvPr id="501" name="Google Shape;501;p30"/>
            <p:cNvPicPr preferRelativeResize="0"/>
            <p:nvPr/>
          </p:nvPicPr>
          <p:blipFill rotWithShape="1">
            <a:blip r:embed="rId3">
              <a:alphaModFix/>
            </a:blip>
            <a:srcRect b="0" l="0" r="0" t="0"/>
            <a:stretch/>
          </p:blipFill>
          <p:spPr>
            <a:xfrm>
              <a:off x="494476616" y="596105387"/>
              <a:ext cx="1163649805" cy="1000011551"/>
            </a:xfrm>
            <a:prstGeom prst="rect">
              <a:avLst/>
            </a:prstGeom>
            <a:noFill/>
            <a:ln>
              <a:noFill/>
            </a:ln>
          </p:spPr>
        </p:pic>
      </p:grpSp>
      <p:grpSp>
        <p:nvGrpSpPr>
          <p:cNvPr id="502" name="Google Shape;502;p30"/>
          <p:cNvGrpSpPr/>
          <p:nvPr/>
        </p:nvGrpSpPr>
        <p:grpSpPr>
          <a:xfrm>
            <a:off x="81650" y="1723925"/>
            <a:ext cx="3251900" cy="1102400"/>
            <a:chOff x="0" y="0"/>
            <a:chExt cx="2147483647" cy="2147483647"/>
          </a:xfrm>
        </p:grpSpPr>
        <p:sp>
          <p:nvSpPr>
            <p:cNvPr id="503" name="Google Shape;503;p30"/>
            <p:cNvSpPr txBox="1"/>
            <p:nvPr/>
          </p:nvSpPr>
          <p:spPr>
            <a:xfrm>
              <a:off x="0" y="0"/>
              <a:ext cx="2147483647" cy="821085252"/>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2100"/>
                <a:buFont typeface="Lato"/>
                <a:buNone/>
              </a:pPr>
              <a:r>
                <a:rPr lang="en" sz="1700">
                  <a:solidFill>
                    <a:schemeClr val="dk1"/>
                  </a:solidFill>
                  <a:latin typeface="Lato"/>
                  <a:ea typeface="Lato"/>
                  <a:cs typeface="Lato"/>
                  <a:sym typeface="Lato"/>
                </a:rPr>
                <a:t>Check Real-time health Status</a:t>
              </a:r>
              <a:endParaRPr sz="1700"/>
            </a:p>
          </p:txBody>
        </p:sp>
        <p:sp>
          <p:nvSpPr>
            <p:cNvPr id="504" name="Google Shape;504;p30"/>
            <p:cNvSpPr txBox="1"/>
            <p:nvPr/>
          </p:nvSpPr>
          <p:spPr>
            <a:xfrm>
              <a:off x="49676945" y="762937277"/>
              <a:ext cx="2060181631" cy="1384546369"/>
            </a:xfrm>
            <a:prstGeom prst="rect">
              <a:avLst/>
            </a:prstGeom>
            <a:noFill/>
            <a:ln>
              <a:noFill/>
            </a:ln>
          </p:spPr>
          <p:txBody>
            <a:bodyPr anchorCtr="0" anchor="t" bIns="34275" lIns="68575" spcFirstLastPara="1" rIns="68575" wrap="square" tIns="34275">
              <a:noAutofit/>
            </a:bodyPr>
            <a:lstStyle/>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Make storke predictions based on 10 features</a:t>
              </a:r>
              <a:endParaRPr sz="1100">
                <a:solidFill>
                  <a:schemeClr val="dk1"/>
                </a:solidFill>
                <a:latin typeface="Lato Light"/>
                <a:ea typeface="Lato Light"/>
                <a:cs typeface="Lato Light"/>
                <a:sym typeface="Lato Light"/>
              </a:endParaRPr>
            </a:p>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Provide likelihood estimation on diseases </a:t>
              </a:r>
              <a:endParaRPr sz="1100"/>
            </a:p>
          </p:txBody>
        </p:sp>
      </p:grpSp>
      <p:grpSp>
        <p:nvGrpSpPr>
          <p:cNvPr id="505" name="Google Shape;505;p30"/>
          <p:cNvGrpSpPr/>
          <p:nvPr/>
        </p:nvGrpSpPr>
        <p:grpSpPr>
          <a:xfrm>
            <a:off x="156874" y="3100352"/>
            <a:ext cx="3251900" cy="1240707"/>
            <a:chOff x="0" y="0"/>
            <a:chExt cx="2147483647" cy="2147483647"/>
          </a:xfrm>
        </p:grpSpPr>
        <p:sp>
          <p:nvSpPr>
            <p:cNvPr id="506" name="Google Shape;506;p30"/>
            <p:cNvSpPr txBox="1"/>
            <p:nvPr/>
          </p:nvSpPr>
          <p:spPr>
            <a:xfrm>
              <a:off x="0" y="0"/>
              <a:ext cx="2147483647" cy="729555397"/>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dk1"/>
                </a:buClr>
                <a:buSzPts val="2100"/>
                <a:buFont typeface="Lato"/>
                <a:buNone/>
              </a:pPr>
              <a:r>
                <a:rPr lang="en" sz="1700">
                  <a:solidFill>
                    <a:schemeClr val="dk1"/>
                  </a:solidFill>
                  <a:latin typeface="Lato"/>
                  <a:ea typeface="Lato"/>
                  <a:cs typeface="Lato"/>
                  <a:sym typeface="Lato"/>
                </a:rPr>
                <a:t>Automated Data Collection</a:t>
              </a:r>
              <a:endParaRPr sz="1700"/>
            </a:p>
          </p:txBody>
        </p:sp>
        <p:sp>
          <p:nvSpPr>
            <p:cNvPr id="507" name="Google Shape;507;p30"/>
            <p:cNvSpPr txBox="1"/>
            <p:nvPr/>
          </p:nvSpPr>
          <p:spPr>
            <a:xfrm>
              <a:off x="220655253" y="603517614"/>
              <a:ext cx="1772702541" cy="1543966032"/>
            </a:xfrm>
            <a:prstGeom prst="rect">
              <a:avLst/>
            </a:prstGeom>
            <a:noFill/>
            <a:ln>
              <a:noFill/>
            </a:ln>
          </p:spPr>
          <p:txBody>
            <a:bodyPr anchorCtr="0" anchor="t" bIns="34275" lIns="68575" spcFirstLastPara="1" rIns="68575" wrap="square" tIns="34275">
              <a:noAutofit/>
            </a:bodyPr>
            <a:lstStyle/>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Healthcare Wearables linked to the cloud</a:t>
              </a:r>
              <a:endParaRPr sz="1100">
                <a:solidFill>
                  <a:schemeClr val="dk1"/>
                </a:solidFill>
                <a:latin typeface="Lato Light"/>
                <a:ea typeface="Lato Light"/>
                <a:cs typeface="Lato Light"/>
                <a:sym typeface="Lato Light"/>
              </a:endParaRPr>
            </a:p>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Don’t need to spend time to make hospital reservation</a:t>
              </a:r>
              <a:endParaRPr sz="1100">
                <a:solidFill>
                  <a:schemeClr val="dk1"/>
                </a:solidFill>
                <a:latin typeface="Lato Light"/>
                <a:ea typeface="Lato Light"/>
                <a:cs typeface="Lato Light"/>
                <a:sym typeface="Lato Light"/>
              </a:endParaRPr>
            </a:p>
          </p:txBody>
        </p:sp>
      </p:grpSp>
      <p:grpSp>
        <p:nvGrpSpPr>
          <p:cNvPr id="508" name="Google Shape;508;p30"/>
          <p:cNvGrpSpPr/>
          <p:nvPr/>
        </p:nvGrpSpPr>
        <p:grpSpPr>
          <a:xfrm>
            <a:off x="6005625" y="1777750"/>
            <a:ext cx="2933525" cy="1299883"/>
            <a:chOff x="0" y="0"/>
            <a:chExt cx="2147483647" cy="2147483647"/>
          </a:xfrm>
        </p:grpSpPr>
        <p:sp>
          <p:nvSpPr>
            <p:cNvPr id="509" name="Google Shape;509;p30"/>
            <p:cNvSpPr txBox="1"/>
            <p:nvPr/>
          </p:nvSpPr>
          <p:spPr>
            <a:xfrm>
              <a:off x="0" y="0"/>
              <a:ext cx="2147483647" cy="696343207"/>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Lato"/>
                <a:buNone/>
              </a:pPr>
              <a:r>
                <a:rPr lang="en" sz="1700">
                  <a:solidFill>
                    <a:schemeClr val="dk1"/>
                  </a:solidFill>
                  <a:latin typeface="Lato"/>
                  <a:ea typeface="Lato"/>
                  <a:cs typeface="Lato"/>
                  <a:sym typeface="Lato"/>
                </a:rPr>
                <a:t>Disease and Risk Monitor</a:t>
              </a:r>
              <a:endParaRPr sz="1700"/>
            </a:p>
          </p:txBody>
        </p:sp>
        <p:sp>
          <p:nvSpPr>
            <p:cNvPr id="510" name="Google Shape;510;p30"/>
            <p:cNvSpPr txBox="1"/>
            <p:nvPr/>
          </p:nvSpPr>
          <p:spPr>
            <a:xfrm>
              <a:off x="3850" y="752390116"/>
              <a:ext cx="2147475740" cy="1395093531"/>
            </a:xfrm>
            <a:prstGeom prst="rect">
              <a:avLst/>
            </a:prstGeom>
            <a:noFill/>
            <a:ln>
              <a:noFill/>
            </a:ln>
          </p:spPr>
          <p:txBody>
            <a:bodyPr anchorCtr="0" anchor="t" bIns="34275" lIns="68575" spcFirstLastPara="1" rIns="68575" wrap="square" tIns="34275">
              <a:noAutofit/>
            </a:bodyPr>
            <a:lstStyle/>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Physicians can login to the system and monitor the disease risk for different patients.</a:t>
              </a:r>
              <a:endParaRPr sz="1100">
                <a:solidFill>
                  <a:schemeClr val="dk1"/>
                </a:solidFill>
                <a:latin typeface="Lato Light"/>
                <a:ea typeface="Lato Light"/>
                <a:cs typeface="Lato Light"/>
                <a:sym typeface="Lato Light"/>
              </a:endParaRPr>
            </a:p>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They can take action and contact the patients via the platform.</a:t>
              </a:r>
              <a:endParaRPr sz="1100">
                <a:solidFill>
                  <a:schemeClr val="dk1"/>
                </a:solidFill>
                <a:latin typeface="Lato Light"/>
                <a:ea typeface="Lato Light"/>
                <a:cs typeface="Lato Light"/>
                <a:sym typeface="Lato Light"/>
              </a:endParaRPr>
            </a:p>
          </p:txBody>
        </p:sp>
      </p:grpSp>
      <p:grpSp>
        <p:nvGrpSpPr>
          <p:cNvPr id="511" name="Google Shape;511;p30"/>
          <p:cNvGrpSpPr/>
          <p:nvPr/>
        </p:nvGrpSpPr>
        <p:grpSpPr>
          <a:xfrm>
            <a:off x="6151196" y="2884895"/>
            <a:ext cx="2408500" cy="1836512"/>
            <a:chOff x="0" y="0"/>
            <a:chExt cx="2147483647" cy="2147483647"/>
          </a:xfrm>
        </p:grpSpPr>
        <p:sp>
          <p:nvSpPr>
            <p:cNvPr id="512" name="Google Shape;512;p30"/>
            <p:cNvSpPr txBox="1"/>
            <p:nvPr/>
          </p:nvSpPr>
          <p:spPr>
            <a:xfrm>
              <a:off x="14319" y="0"/>
              <a:ext cx="1950736454" cy="87413137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Lato"/>
                <a:buNone/>
              </a:pPr>
              <a:r>
                <a:t/>
              </a:r>
              <a:endParaRPr sz="1100"/>
            </a:p>
          </p:txBody>
        </p:sp>
        <p:sp>
          <p:nvSpPr>
            <p:cNvPr id="513" name="Google Shape;513;p30"/>
            <p:cNvSpPr txBox="1"/>
            <p:nvPr/>
          </p:nvSpPr>
          <p:spPr>
            <a:xfrm>
              <a:off x="0" y="913415000"/>
              <a:ext cx="2147483647" cy="1234068646"/>
            </a:xfrm>
            <a:prstGeom prst="rect">
              <a:avLst/>
            </a:prstGeom>
            <a:noFill/>
            <a:ln>
              <a:noFill/>
            </a:ln>
          </p:spPr>
          <p:txBody>
            <a:bodyPr anchorCtr="0" anchor="t" bIns="34275" lIns="68575" spcFirstLastPara="1" rIns="68575" wrap="square" tIns="34275">
              <a:noAutofit/>
            </a:bodyPr>
            <a:lstStyle/>
            <a:p>
              <a:pPr indent="-298450" lvl="0" marL="457200" marR="0" rtl="0" algn="l">
                <a:lnSpc>
                  <a:spcPct val="100000"/>
                </a:lnSpc>
                <a:spcBef>
                  <a:spcPts val="0"/>
                </a:spcBef>
                <a:spcAft>
                  <a:spcPts val="0"/>
                </a:spcAft>
                <a:buSzPts val="1100"/>
                <a:buChar char="-"/>
              </a:pPr>
              <a:r>
                <a:rPr lang="en" sz="1100">
                  <a:solidFill>
                    <a:schemeClr val="dk1"/>
                  </a:solidFill>
                  <a:latin typeface="Lato Light"/>
                  <a:ea typeface="Lato Light"/>
                  <a:cs typeface="Lato Light"/>
                  <a:sym typeface="Lato Light"/>
                </a:rPr>
                <a:t> </a:t>
              </a:r>
              <a:endParaRPr sz="1100"/>
            </a:p>
          </p:txBody>
        </p:sp>
      </p:grpSp>
      <p:grpSp>
        <p:nvGrpSpPr>
          <p:cNvPr id="514" name="Google Shape;514;p30"/>
          <p:cNvGrpSpPr/>
          <p:nvPr/>
        </p:nvGrpSpPr>
        <p:grpSpPr>
          <a:xfrm>
            <a:off x="6081700" y="3182555"/>
            <a:ext cx="2566825" cy="1077720"/>
            <a:chOff x="0" y="0"/>
            <a:chExt cx="2147483647" cy="2147483647"/>
          </a:xfrm>
        </p:grpSpPr>
        <p:sp>
          <p:nvSpPr>
            <p:cNvPr id="515" name="Google Shape;515;p30"/>
            <p:cNvSpPr txBox="1"/>
            <p:nvPr/>
          </p:nvSpPr>
          <p:spPr>
            <a:xfrm>
              <a:off x="151403200" y="0"/>
              <a:ext cx="1882125443" cy="626308071"/>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2100"/>
                <a:buFont typeface="Lato"/>
                <a:buNone/>
              </a:pPr>
              <a:r>
                <a:rPr lang="en" sz="1700">
                  <a:solidFill>
                    <a:schemeClr val="dk1"/>
                  </a:solidFill>
                  <a:latin typeface="Lato"/>
                  <a:ea typeface="Lato"/>
                  <a:cs typeface="Lato"/>
                  <a:sym typeface="Lato"/>
                </a:rPr>
                <a:t>Cloud-based Service</a:t>
              </a:r>
              <a:endParaRPr sz="1700"/>
            </a:p>
          </p:txBody>
        </p:sp>
        <p:sp>
          <p:nvSpPr>
            <p:cNvPr id="516" name="Google Shape;516;p30"/>
            <p:cNvSpPr txBox="1"/>
            <p:nvPr/>
          </p:nvSpPr>
          <p:spPr>
            <a:xfrm>
              <a:off x="0" y="866927734"/>
              <a:ext cx="2147483647" cy="1280555912"/>
            </a:xfrm>
            <a:prstGeom prst="rect">
              <a:avLst/>
            </a:prstGeom>
            <a:noFill/>
            <a:ln>
              <a:noFill/>
            </a:ln>
          </p:spPr>
          <p:txBody>
            <a:bodyPr anchorCtr="0" anchor="t" bIns="34275" lIns="68575" spcFirstLastPara="1" rIns="68575" wrap="square" tIns="34275">
              <a:noAutofit/>
            </a:bodyPr>
            <a:lstStyle/>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Scalable</a:t>
              </a:r>
              <a:endParaRPr sz="1100">
                <a:solidFill>
                  <a:schemeClr val="dk1"/>
                </a:solidFill>
                <a:latin typeface="Lato Light"/>
                <a:ea typeface="Lato Light"/>
                <a:cs typeface="Lato Light"/>
                <a:sym typeface="Lato Light"/>
              </a:endParaRPr>
            </a:p>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Easy to use</a:t>
              </a:r>
              <a:endParaRPr sz="1100">
                <a:solidFill>
                  <a:schemeClr val="dk1"/>
                </a:solidFill>
                <a:latin typeface="Lato Light"/>
                <a:ea typeface="Lato Light"/>
                <a:cs typeface="Lato Light"/>
                <a:sym typeface="Lato Light"/>
              </a:endParaRPr>
            </a:p>
            <a:p>
              <a:pPr indent="-298450" lvl="0" marL="457200" marR="0" rtl="0" algn="l">
                <a:lnSpc>
                  <a:spcPct val="100000"/>
                </a:lnSpc>
                <a:spcBef>
                  <a:spcPts val="0"/>
                </a:spcBef>
                <a:spcAft>
                  <a:spcPts val="0"/>
                </a:spcAft>
                <a:buClr>
                  <a:schemeClr val="dk1"/>
                </a:buClr>
                <a:buSzPts val="1100"/>
                <a:buFont typeface="Lato Light"/>
                <a:buChar char="-"/>
              </a:pPr>
              <a:r>
                <a:rPr lang="en" sz="1100">
                  <a:solidFill>
                    <a:schemeClr val="dk1"/>
                  </a:solidFill>
                  <a:latin typeface="Lato Light"/>
                  <a:ea typeface="Lato Light"/>
                  <a:cs typeface="Lato Light"/>
                  <a:sym typeface="Lato Light"/>
                </a:rPr>
                <a:t>7 * 24 available</a:t>
              </a:r>
              <a:endParaRPr sz="1100">
                <a:solidFill>
                  <a:schemeClr val="dk1"/>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100"/>
                <a:buFont typeface="Lato Light"/>
                <a:buNone/>
              </a:pPr>
              <a:r>
                <a:rPr lang="en" sz="1100">
                  <a:solidFill>
                    <a:schemeClr val="dk1"/>
                  </a:solidFill>
                  <a:latin typeface="Lato Light"/>
                  <a:ea typeface="Lato Light"/>
                  <a:cs typeface="Lato Light"/>
                  <a:sym typeface="Lato Light"/>
                </a:rPr>
                <a:t>-</a:t>
              </a:r>
              <a:endParaRPr sz="1100">
                <a:solidFill>
                  <a:schemeClr val="dk1"/>
                </a:solidFill>
                <a:latin typeface="Lato Light"/>
                <a:ea typeface="Lato Light"/>
                <a:cs typeface="Lato Light"/>
                <a:sym typeface="Lato Light"/>
              </a:endParaRPr>
            </a:p>
          </p:txBody>
        </p:sp>
      </p:grpSp>
      <p:pic>
        <p:nvPicPr>
          <p:cNvPr id="517" name="Google Shape;517;p30"/>
          <p:cNvPicPr preferRelativeResize="0"/>
          <p:nvPr/>
        </p:nvPicPr>
        <p:blipFill>
          <a:blip r:embed="rId4">
            <a:alphaModFix/>
          </a:blip>
          <a:stretch>
            <a:fillRect/>
          </a:stretch>
        </p:blipFill>
        <p:spPr>
          <a:xfrm>
            <a:off x="4953299" y="2081225"/>
            <a:ext cx="696028" cy="696050"/>
          </a:xfrm>
          <a:prstGeom prst="rect">
            <a:avLst/>
          </a:prstGeom>
          <a:noFill/>
          <a:ln>
            <a:noFill/>
          </a:ln>
        </p:spPr>
      </p:pic>
      <p:pic>
        <p:nvPicPr>
          <p:cNvPr id="518" name="Google Shape;518;p30"/>
          <p:cNvPicPr preferRelativeResize="0"/>
          <p:nvPr/>
        </p:nvPicPr>
        <p:blipFill>
          <a:blip r:embed="rId5">
            <a:alphaModFix/>
          </a:blip>
          <a:stretch>
            <a:fillRect/>
          </a:stretch>
        </p:blipFill>
        <p:spPr>
          <a:xfrm>
            <a:off x="3667275" y="2130300"/>
            <a:ext cx="696025" cy="696025"/>
          </a:xfrm>
          <a:prstGeom prst="rect">
            <a:avLst/>
          </a:prstGeom>
          <a:noFill/>
          <a:ln>
            <a:noFill/>
          </a:ln>
        </p:spPr>
      </p:pic>
      <p:pic>
        <p:nvPicPr>
          <p:cNvPr id="519" name="Google Shape;519;p30"/>
          <p:cNvPicPr preferRelativeResize="0"/>
          <p:nvPr/>
        </p:nvPicPr>
        <p:blipFill>
          <a:blip r:embed="rId6">
            <a:alphaModFix/>
          </a:blip>
          <a:stretch>
            <a:fillRect/>
          </a:stretch>
        </p:blipFill>
        <p:spPr>
          <a:xfrm>
            <a:off x="4922213" y="3463475"/>
            <a:ext cx="645425" cy="645425"/>
          </a:xfrm>
          <a:prstGeom prst="rect">
            <a:avLst/>
          </a:prstGeom>
          <a:noFill/>
          <a:ln>
            <a:noFill/>
          </a:ln>
        </p:spPr>
      </p:pic>
      <p:pic>
        <p:nvPicPr>
          <p:cNvPr id="520" name="Google Shape;520;p30"/>
          <p:cNvPicPr preferRelativeResize="0"/>
          <p:nvPr/>
        </p:nvPicPr>
        <p:blipFill>
          <a:blip r:embed="rId7">
            <a:alphaModFix/>
          </a:blip>
          <a:stretch>
            <a:fillRect/>
          </a:stretch>
        </p:blipFill>
        <p:spPr>
          <a:xfrm>
            <a:off x="3617925" y="3419798"/>
            <a:ext cx="696025" cy="696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24" name="Shape 524"/>
        <p:cNvGrpSpPr/>
        <p:nvPr/>
      </p:nvGrpSpPr>
      <p:grpSpPr>
        <a:xfrm>
          <a:off x="0" y="0"/>
          <a:ext cx="0" cy="0"/>
          <a:chOff x="0" y="0"/>
          <a:chExt cx="0" cy="0"/>
        </a:xfrm>
      </p:grpSpPr>
      <p:sp>
        <p:nvSpPr>
          <p:cNvPr id="525" name="Google Shape;525;p31"/>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Limitation &amp; Constraints</a:t>
            </a:r>
            <a:endParaRPr>
              <a:solidFill>
                <a:schemeClr val="accent1"/>
              </a:solidFill>
              <a:latin typeface="Comfortaa"/>
              <a:ea typeface="Comfortaa"/>
              <a:cs typeface="Comfortaa"/>
              <a:sym typeface="Comfortaa"/>
            </a:endParaRPr>
          </a:p>
        </p:txBody>
      </p:sp>
      <p:cxnSp>
        <p:nvCxnSpPr>
          <p:cNvPr id="526" name="Google Shape;526;p31"/>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527" name="Google Shape;527;p31"/>
          <p:cNvGrpSpPr/>
          <p:nvPr/>
        </p:nvGrpSpPr>
        <p:grpSpPr>
          <a:xfrm>
            <a:off x="1066800" y="1463983"/>
            <a:ext cx="7741920" cy="3278860"/>
            <a:chOff x="0" y="0"/>
            <a:chExt cx="2147483646" cy="2147483647"/>
          </a:xfrm>
        </p:grpSpPr>
        <p:grpSp>
          <p:nvGrpSpPr>
            <p:cNvPr id="528" name="Google Shape;528;p31"/>
            <p:cNvGrpSpPr/>
            <p:nvPr/>
          </p:nvGrpSpPr>
          <p:grpSpPr>
            <a:xfrm>
              <a:off x="0" y="1810770299"/>
              <a:ext cx="2147483646" cy="336713347"/>
              <a:chOff x="0" y="0"/>
              <a:chExt cx="2147483646" cy="2147483647"/>
            </a:xfrm>
          </p:grpSpPr>
          <p:sp>
            <p:nvSpPr>
              <p:cNvPr id="529" name="Google Shape;529;p31"/>
              <p:cNvSpPr/>
              <p:nvPr/>
            </p:nvSpPr>
            <p:spPr>
              <a:xfrm>
                <a:off x="845571847" y="0"/>
                <a:ext cx="1071121699" cy="2147483647"/>
              </a:xfrm>
              <a:custGeom>
                <a:rect b="b" l="l" r="r" t="t"/>
                <a:pathLst>
                  <a:path extrusionOk="0" h="266" w="2000">
                    <a:moveTo>
                      <a:pt x="2000" y="205"/>
                    </a:moveTo>
                    <a:cubicBezTo>
                      <a:pt x="2000" y="266"/>
                      <a:pt x="2000" y="266"/>
                      <a:pt x="2000" y="266"/>
                    </a:cubicBezTo>
                    <a:cubicBezTo>
                      <a:pt x="1344" y="266"/>
                      <a:pt x="1344" y="266"/>
                      <a:pt x="1344" y="266"/>
                    </a:cubicBezTo>
                    <a:cubicBezTo>
                      <a:pt x="1330" y="266"/>
                      <a:pt x="1318" y="258"/>
                      <a:pt x="1314" y="245"/>
                    </a:cubicBezTo>
                    <a:cubicBezTo>
                      <a:pt x="1310" y="233"/>
                      <a:pt x="1314" y="219"/>
                      <a:pt x="1325" y="212"/>
                    </a:cubicBezTo>
                    <a:cubicBezTo>
                      <a:pt x="1327" y="210"/>
                      <a:pt x="1344" y="194"/>
                      <a:pt x="1344" y="162"/>
                    </a:cubicBezTo>
                    <a:cubicBezTo>
                      <a:pt x="1344" y="154"/>
                      <a:pt x="1347" y="146"/>
                      <a:pt x="1353" y="140"/>
                    </a:cubicBezTo>
                    <a:cubicBezTo>
                      <a:pt x="1359" y="134"/>
                      <a:pt x="1366" y="131"/>
                      <a:pt x="1374" y="132"/>
                    </a:cubicBezTo>
                    <a:cubicBezTo>
                      <a:pt x="1375" y="132"/>
                      <a:pt x="1375" y="131"/>
                      <a:pt x="1376" y="131"/>
                    </a:cubicBezTo>
                    <a:cubicBezTo>
                      <a:pt x="1376" y="66"/>
                      <a:pt x="1376" y="66"/>
                      <a:pt x="1376" y="66"/>
                    </a:cubicBezTo>
                    <a:cubicBezTo>
                      <a:pt x="1376" y="64"/>
                      <a:pt x="1376" y="63"/>
                      <a:pt x="1376" y="61"/>
                    </a:cubicBezTo>
                    <a:cubicBezTo>
                      <a:pt x="1218" y="61"/>
                      <a:pt x="1218" y="61"/>
                      <a:pt x="1218" y="61"/>
                    </a:cubicBezTo>
                    <a:cubicBezTo>
                      <a:pt x="1216" y="61"/>
                      <a:pt x="1214" y="61"/>
                      <a:pt x="1212" y="60"/>
                    </a:cubicBezTo>
                    <a:cubicBezTo>
                      <a:pt x="1210" y="61"/>
                      <a:pt x="1208" y="61"/>
                      <a:pt x="1206" y="61"/>
                    </a:cubicBezTo>
                    <a:cubicBezTo>
                      <a:pt x="1131" y="61"/>
                      <a:pt x="1131" y="61"/>
                      <a:pt x="1131" y="61"/>
                    </a:cubicBezTo>
                    <a:cubicBezTo>
                      <a:pt x="1131" y="63"/>
                      <a:pt x="1131" y="64"/>
                      <a:pt x="1131" y="66"/>
                    </a:cubicBezTo>
                    <a:cubicBezTo>
                      <a:pt x="1131" y="131"/>
                      <a:pt x="1131" y="131"/>
                      <a:pt x="1131" y="131"/>
                    </a:cubicBezTo>
                    <a:cubicBezTo>
                      <a:pt x="1132" y="131"/>
                      <a:pt x="1132" y="132"/>
                      <a:pt x="1133" y="132"/>
                    </a:cubicBezTo>
                    <a:cubicBezTo>
                      <a:pt x="1141" y="131"/>
                      <a:pt x="1149" y="134"/>
                      <a:pt x="1154" y="140"/>
                    </a:cubicBezTo>
                    <a:cubicBezTo>
                      <a:pt x="1161" y="146"/>
                      <a:pt x="1163" y="154"/>
                      <a:pt x="1163" y="162"/>
                    </a:cubicBezTo>
                    <a:cubicBezTo>
                      <a:pt x="1163" y="194"/>
                      <a:pt x="1180" y="210"/>
                      <a:pt x="1182" y="212"/>
                    </a:cubicBezTo>
                    <a:cubicBezTo>
                      <a:pt x="1193" y="219"/>
                      <a:pt x="1197" y="233"/>
                      <a:pt x="1193" y="245"/>
                    </a:cubicBezTo>
                    <a:cubicBezTo>
                      <a:pt x="1189" y="258"/>
                      <a:pt x="1177" y="266"/>
                      <a:pt x="1164" y="266"/>
                    </a:cubicBezTo>
                    <a:cubicBezTo>
                      <a:pt x="0" y="266"/>
                      <a:pt x="0" y="266"/>
                      <a:pt x="0" y="266"/>
                    </a:cubicBezTo>
                    <a:cubicBezTo>
                      <a:pt x="0" y="205"/>
                      <a:pt x="0" y="205"/>
                      <a:pt x="0" y="205"/>
                    </a:cubicBezTo>
                    <a:cubicBezTo>
                      <a:pt x="1109" y="205"/>
                      <a:pt x="1109" y="205"/>
                      <a:pt x="1109" y="205"/>
                    </a:cubicBezTo>
                    <a:cubicBezTo>
                      <a:pt x="1107" y="199"/>
                      <a:pt x="1106" y="193"/>
                      <a:pt x="1104" y="186"/>
                    </a:cubicBezTo>
                    <a:cubicBezTo>
                      <a:pt x="1085" y="177"/>
                      <a:pt x="1070" y="159"/>
                      <a:pt x="1070" y="133"/>
                    </a:cubicBezTo>
                    <a:cubicBezTo>
                      <a:pt x="1070" y="68"/>
                      <a:pt x="1070" y="68"/>
                      <a:pt x="1070" y="68"/>
                    </a:cubicBezTo>
                    <a:cubicBezTo>
                      <a:pt x="1069" y="59"/>
                      <a:pt x="1068" y="37"/>
                      <a:pt x="1082" y="20"/>
                    </a:cubicBezTo>
                    <a:cubicBezTo>
                      <a:pt x="1089" y="11"/>
                      <a:pt x="1103" y="0"/>
                      <a:pt x="1127" y="0"/>
                    </a:cubicBezTo>
                    <a:cubicBezTo>
                      <a:pt x="1206" y="0"/>
                      <a:pt x="1206" y="0"/>
                      <a:pt x="1206" y="0"/>
                    </a:cubicBezTo>
                    <a:cubicBezTo>
                      <a:pt x="1208" y="0"/>
                      <a:pt x="1210" y="0"/>
                      <a:pt x="1212" y="1"/>
                    </a:cubicBezTo>
                    <a:cubicBezTo>
                      <a:pt x="1214" y="0"/>
                      <a:pt x="1216" y="0"/>
                      <a:pt x="1218" y="0"/>
                    </a:cubicBezTo>
                    <a:cubicBezTo>
                      <a:pt x="1380" y="0"/>
                      <a:pt x="1380" y="0"/>
                      <a:pt x="1380" y="0"/>
                    </a:cubicBezTo>
                    <a:cubicBezTo>
                      <a:pt x="1404" y="0"/>
                      <a:pt x="1418" y="11"/>
                      <a:pt x="1425" y="20"/>
                    </a:cubicBezTo>
                    <a:cubicBezTo>
                      <a:pt x="1439" y="37"/>
                      <a:pt x="1438" y="59"/>
                      <a:pt x="1437" y="68"/>
                    </a:cubicBezTo>
                    <a:cubicBezTo>
                      <a:pt x="1437" y="133"/>
                      <a:pt x="1437" y="133"/>
                      <a:pt x="1437" y="133"/>
                    </a:cubicBezTo>
                    <a:cubicBezTo>
                      <a:pt x="1437" y="154"/>
                      <a:pt x="1425" y="176"/>
                      <a:pt x="1403" y="186"/>
                    </a:cubicBezTo>
                    <a:cubicBezTo>
                      <a:pt x="1402" y="193"/>
                      <a:pt x="1400" y="199"/>
                      <a:pt x="1398" y="205"/>
                    </a:cubicBezTo>
                    <a:lnTo>
                      <a:pt x="2000" y="205"/>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0" name="Google Shape;530;p31"/>
              <p:cNvSpPr txBox="1"/>
              <p:nvPr/>
            </p:nvSpPr>
            <p:spPr>
              <a:xfrm>
                <a:off x="1626193804" y="1653017717"/>
                <a:ext cx="521289842" cy="494465413"/>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1" name="Google Shape;531;p31"/>
              <p:cNvSpPr txBox="1"/>
              <p:nvPr/>
            </p:nvSpPr>
            <p:spPr>
              <a:xfrm>
                <a:off x="0" y="1653017717"/>
                <a:ext cx="1334135957" cy="494465413"/>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532" name="Google Shape;532;p31"/>
            <p:cNvGrpSpPr/>
            <p:nvPr/>
          </p:nvGrpSpPr>
          <p:grpSpPr>
            <a:xfrm>
              <a:off x="1209101171" y="0"/>
              <a:ext cx="656662055" cy="1803287462"/>
              <a:chOff x="0" y="0"/>
              <a:chExt cx="2147483646" cy="2147483647"/>
            </a:xfrm>
          </p:grpSpPr>
          <p:sp>
            <p:nvSpPr>
              <p:cNvPr id="533" name="Google Shape;533;p31"/>
              <p:cNvSpPr/>
              <p:nvPr/>
            </p:nvSpPr>
            <p:spPr>
              <a:xfrm>
                <a:off x="800957560" y="1647210176"/>
                <a:ext cx="132505786" cy="439807850"/>
              </a:xfrm>
              <a:custGeom>
                <a:rect b="b" l="l" r="r" t="t"/>
                <a:pathLst>
                  <a:path extrusionOk="0" h="292" w="76">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rgbClr val="D9D9D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4" name="Google Shape;534;p31"/>
              <p:cNvSpPr/>
              <p:nvPr/>
            </p:nvSpPr>
            <p:spPr>
              <a:xfrm>
                <a:off x="1061528002" y="1633844296"/>
                <a:ext cx="133245984" cy="439807850"/>
              </a:xfrm>
              <a:custGeom>
                <a:rect b="b" l="l" r="r" t="t"/>
                <a:pathLst>
                  <a:path extrusionOk="0" h="292" w="76">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rgbClr val="D9D9D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5" name="Google Shape;535;p31"/>
              <p:cNvSpPr/>
              <p:nvPr/>
            </p:nvSpPr>
            <p:spPr>
              <a:xfrm>
                <a:off x="438232187" y="239316439"/>
                <a:ext cx="296102630" cy="254592170"/>
              </a:xfrm>
              <a:custGeom>
                <a:rect b="b" l="l" r="r" t="t"/>
                <a:pathLst>
                  <a:path extrusionOk="0" h="169" w="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6" name="Google Shape;536;p31"/>
              <p:cNvSpPr/>
              <p:nvPr/>
            </p:nvSpPr>
            <p:spPr>
              <a:xfrm>
                <a:off x="366427620" y="177578052"/>
                <a:ext cx="441192886" cy="378068966"/>
              </a:xfrm>
              <a:custGeom>
                <a:rect b="b" l="l" r="r" t="t"/>
                <a:pathLst>
                  <a:path extrusionOk="0" h="251" w="252">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7" name="Google Shape;537;p31"/>
              <p:cNvSpPr/>
              <p:nvPr/>
            </p:nvSpPr>
            <p:spPr>
              <a:xfrm>
                <a:off x="1023034378" y="272413166"/>
                <a:ext cx="721749707" cy="620568024"/>
              </a:xfrm>
              <a:custGeom>
                <a:rect b="b" l="l" r="r" t="t"/>
                <a:pathLst>
                  <a:path extrusionOk="0" h="412" w="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8" name="Google Shape;538;p31"/>
              <p:cNvSpPr/>
              <p:nvPr/>
            </p:nvSpPr>
            <p:spPr>
              <a:xfrm>
                <a:off x="846113431" y="120294604"/>
                <a:ext cx="1077073074" cy="922896245"/>
              </a:xfrm>
              <a:custGeom>
                <a:rect b="b" l="l" r="r" t="t"/>
                <a:pathLst>
                  <a:path extrusionOk="0" h="613" w="615">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39" name="Google Shape;539;p31"/>
              <p:cNvSpPr/>
              <p:nvPr/>
            </p:nvSpPr>
            <p:spPr>
              <a:xfrm>
                <a:off x="683256904" y="1102383470"/>
                <a:ext cx="644763112" cy="552464884"/>
              </a:xfrm>
              <a:custGeom>
                <a:rect b="b" l="l" r="r" t="t"/>
                <a:pathLst>
                  <a:path extrusionOk="0" h="367" w="368">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0" name="Google Shape;540;p31"/>
              <p:cNvSpPr/>
              <p:nvPr/>
            </p:nvSpPr>
            <p:spPr>
              <a:xfrm>
                <a:off x="527062624" y="966813084"/>
                <a:ext cx="958631624" cy="823605176"/>
              </a:xfrm>
              <a:custGeom>
                <a:rect b="b" l="l" r="r" t="t"/>
                <a:pathLst>
                  <a:path extrusionOk="0" h="547" w="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1" name="Google Shape;541;p31"/>
              <p:cNvSpPr/>
              <p:nvPr/>
            </p:nvSpPr>
            <p:spPr>
              <a:xfrm>
                <a:off x="1615239032" y="1043190806"/>
                <a:ext cx="381231927" cy="330332957"/>
              </a:xfrm>
              <a:custGeom>
                <a:rect b="b" l="l" r="r" t="t"/>
                <a:pathLst>
                  <a:path extrusionOk="0" h="219" w="218">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2" name="Google Shape;542;p31"/>
              <p:cNvSpPr/>
              <p:nvPr/>
            </p:nvSpPr>
            <p:spPr>
              <a:xfrm>
                <a:off x="1521967001" y="963630975"/>
                <a:ext cx="569256957" cy="489453147"/>
              </a:xfrm>
              <a:custGeom>
                <a:rect b="b" l="l" r="r" t="t"/>
                <a:pathLst>
                  <a:path extrusionOk="0" h="325" w="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3" name="Google Shape;543;p31"/>
              <p:cNvSpPr/>
              <p:nvPr/>
            </p:nvSpPr>
            <p:spPr>
              <a:xfrm>
                <a:off x="145830656" y="906347652"/>
                <a:ext cx="218375282" cy="165484447"/>
              </a:xfrm>
              <a:custGeom>
                <a:rect b="b" l="l" r="r" t="t"/>
                <a:pathLst>
                  <a:path extrusionOk="0" h="110" w="125">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4" name="Google Shape;544;p31"/>
              <p:cNvSpPr/>
              <p:nvPr/>
            </p:nvSpPr>
            <p:spPr>
              <a:xfrm>
                <a:off x="0" y="1271050707"/>
                <a:ext cx="245765366" cy="108201540"/>
              </a:xfrm>
              <a:custGeom>
                <a:rect b="b" l="l" r="r" t="t"/>
                <a:pathLst>
                  <a:path extrusionOk="0" h="72" w="140">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5" name="Google Shape;545;p31"/>
              <p:cNvSpPr/>
              <p:nvPr/>
            </p:nvSpPr>
            <p:spPr>
              <a:xfrm>
                <a:off x="107337612" y="1620478416"/>
                <a:ext cx="243544210" cy="119021796"/>
              </a:xfrm>
              <a:custGeom>
                <a:rect b="b" l="l" r="r" t="t"/>
                <a:pathLst>
                  <a:path extrusionOk="0" h="79" w="13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6" name="Google Shape;546;p31"/>
              <p:cNvSpPr/>
              <p:nvPr/>
            </p:nvSpPr>
            <p:spPr>
              <a:xfrm>
                <a:off x="1712952948" y="1620478416"/>
                <a:ext cx="245025166" cy="119021796"/>
              </a:xfrm>
              <a:custGeom>
                <a:rect b="b" l="l" r="r" t="t"/>
                <a:pathLst>
                  <a:path extrusionOk="0" h="79" w="140">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7" name="Google Shape;547;p31"/>
              <p:cNvSpPr/>
              <p:nvPr/>
            </p:nvSpPr>
            <p:spPr>
              <a:xfrm>
                <a:off x="327933995" y="786052985"/>
                <a:ext cx="1345045473" cy="1361430661"/>
              </a:xfrm>
              <a:custGeom>
                <a:rect b="b" l="l" r="r" t="t"/>
                <a:pathLst>
                  <a:path extrusionOk="0" h="904" w="768">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8" name="Google Shape;548;p31"/>
              <p:cNvSpPr/>
              <p:nvPr/>
            </p:nvSpPr>
            <p:spPr>
              <a:xfrm>
                <a:off x="331635663" y="516185481"/>
                <a:ext cx="405660091" cy="147663497"/>
              </a:xfrm>
              <a:custGeom>
                <a:rect b="b" l="l" r="r" t="t"/>
                <a:pathLst>
                  <a:path extrusionOk="0" h="98" w="232">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49" name="Google Shape;549;p31"/>
              <p:cNvSpPr/>
              <p:nvPr/>
            </p:nvSpPr>
            <p:spPr>
              <a:xfrm>
                <a:off x="325713343" y="508547871"/>
                <a:ext cx="33311640" cy="28641700"/>
              </a:xfrm>
              <a:custGeom>
                <a:rect b="b" l="l" r="r" t="t"/>
                <a:pathLst>
                  <a:path extrusionOk="0" h="45" w="45">
                    <a:moveTo>
                      <a:pt x="45" y="12"/>
                    </a:moveTo>
                    <a:lnTo>
                      <a:pt x="3" y="0"/>
                    </a:lnTo>
                    <a:lnTo>
                      <a:pt x="0" y="45"/>
                    </a:lnTo>
                    <a:lnTo>
                      <a:pt x="45" y="12"/>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0" name="Google Shape;550;p31"/>
              <p:cNvSpPr/>
              <p:nvPr/>
            </p:nvSpPr>
            <p:spPr>
              <a:xfrm>
                <a:off x="1789939617" y="1317513812"/>
                <a:ext cx="347180117" cy="222767848"/>
              </a:xfrm>
              <a:custGeom>
                <a:rect b="b" l="l" r="r" t="t"/>
                <a:pathLst>
                  <a:path extrusionOk="0" h="148" w="19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1" name="Google Shape;551;p31"/>
              <p:cNvSpPr/>
              <p:nvPr/>
            </p:nvSpPr>
            <p:spPr>
              <a:xfrm>
                <a:off x="2106769482" y="1302238592"/>
                <a:ext cx="40714164" cy="26095496"/>
              </a:xfrm>
              <a:custGeom>
                <a:rect b="b" l="l" r="r" t="t"/>
                <a:pathLst>
                  <a:path extrusionOk="0" h="41" w="55">
                    <a:moveTo>
                      <a:pt x="0" y="29"/>
                    </a:moveTo>
                    <a:lnTo>
                      <a:pt x="34" y="0"/>
                    </a:lnTo>
                    <a:lnTo>
                      <a:pt x="55" y="41"/>
                    </a:lnTo>
                    <a:lnTo>
                      <a:pt x="0" y="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2" name="Google Shape;552;p31"/>
              <p:cNvSpPr/>
              <p:nvPr/>
            </p:nvSpPr>
            <p:spPr>
              <a:xfrm>
                <a:off x="1891354620" y="1424442349"/>
                <a:ext cx="140649135" cy="12029460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3" name="Google Shape;553;p31"/>
              <p:cNvSpPr/>
              <p:nvPr/>
            </p:nvSpPr>
            <p:spPr>
              <a:xfrm>
                <a:off x="406401099" y="549282207"/>
                <a:ext cx="159895302" cy="138752518"/>
              </a:xfrm>
              <a:custGeom>
                <a:rect b="b" l="l" r="r" t="t"/>
                <a:pathLst>
                  <a:path extrusionOk="0" h="92" w="91">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4" name="Google Shape;554;p31"/>
              <p:cNvSpPr/>
              <p:nvPr/>
            </p:nvSpPr>
            <p:spPr>
              <a:xfrm>
                <a:off x="1385760621" y="26731884"/>
                <a:ext cx="633659071" cy="545463189"/>
              </a:xfrm>
              <a:custGeom>
                <a:rect b="b" l="l" r="r" t="t"/>
                <a:pathLst>
                  <a:path extrusionOk="0" h="362" w="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5" name="Google Shape;555;p31"/>
              <p:cNvSpPr/>
              <p:nvPr/>
            </p:nvSpPr>
            <p:spPr>
              <a:xfrm>
                <a:off x="1350227866" y="0"/>
                <a:ext cx="57740370" cy="76377706"/>
              </a:xfrm>
              <a:custGeom>
                <a:rect b="b" l="l" r="r" t="t"/>
                <a:pathLst>
                  <a:path extrusionOk="0" h="120" w="78">
                    <a:moveTo>
                      <a:pt x="78" y="0"/>
                    </a:moveTo>
                    <a:lnTo>
                      <a:pt x="0" y="56"/>
                    </a:lnTo>
                    <a:lnTo>
                      <a:pt x="74" y="120"/>
                    </a:lnTo>
                    <a:lnTo>
                      <a:pt x="78" y="0"/>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6" name="Google Shape;556;p31"/>
              <p:cNvSpPr/>
              <p:nvPr/>
            </p:nvSpPr>
            <p:spPr>
              <a:xfrm>
                <a:off x="1735901428" y="119021773"/>
                <a:ext cx="205050657" cy="177578083"/>
              </a:xfrm>
              <a:prstGeom prst="ellipse">
                <a:avLst/>
              </a:pr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57" name="Google Shape;557;p31"/>
              <p:cNvSpPr txBox="1"/>
              <p:nvPr/>
            </p:nvSpPr>
            <p:spPr>
              <a:xfrm>
                <a:off x="1861401072" y="1419381225"/>
                <a:ext cx="200556449" cy="12956866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Lato Light"/>
                  <a:buNone/>
                </a:pPr>
                <a:r>
                  <a:rPr b="1" i="0" lang="en" sz="800" u="none">
                    <a:solidFill>
                      <a:schemeClr val="lt1"/>
                    </a:solidFill>
                    <a:latin typeface="Lato Light"/>
                    <a:ea typeface="Lato Light"/>
                    <a:cs typeface="Lato Light"/>
                    <a:sym typeface="Lato Light"/>
                  </a:rPr>
                  <a:t>02</a:t>
                </a:r>
                <a:endParaRPr sz="1100"/>
              </a:p>
            </p:txBody>
          </p:sp>
          <p:sp>
            <p:nvSpPr>
              <p:cNvPr id="558" name="Google Shape;558;p31"/>
              <p:cNvSpPr txBox="1"/>
              <p:nvPr/>
            </p:nvSpPr>
            <p:spPr>
              <a:xfrm>
                <a:off x="1722259948" y="128899987"/>
                <a:ext cx="226410826" cy="15243394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Lato Light"/>
                  <a:buNone/>
                </a:pPr>
                <a:r>
                  <a:rPr b="1" i="0" lang="en" sz="1100" u="none">
                    <a:solidFill>
                      <a:schemeClr val="lt1"/>
                    </a:solidFill>
                    <a:latin typeface="Lato Light"/>
                    <a:ea typeface="Lato Light"/>
                    <a:cs typeface="Lato Light"/>
                    <a:sym typeface="Lato Light"/>
                  </a:rPr>
                  <a:t>03</a:t>
                </a:r>
                <a:endParaRPr sz="1100"/>
              </a:p>
            </p:txBody>
          </p:sp>
          <p:sp>
            <p:nvSpPr>
              <p:cNvPr id="559" name="Google Shape;559;p31"/>
              <p:cNvSpPr txBox="1"/>
              <p:nvPr/>
            </p:nvSpPr>
            <p:spPr>
              <a:xfrm>
                <a:off x="386070086" y="550518411"/>
                <a:ext cx="200556994" cy="12956866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Lato Light"/>
                  <a:buNone/>
                </a:pPr>
                <a:r>
                  <a:rPr b="1" i="0" lang="en" sz="800" u="none">
                    <a:solidFill>
                      <a:schemeClr val="lt1"/>
                    </a:solidFill>
                    <a:latin typeface="Lato Light"/>
                    <a:ea typeface="Lato Light"/>
                    <a:cs typeface="Lato Light"/>
                    <a:sym typeface="Lato Light"/>
                  </a:rPr>
                  <a:t>04</a:t>
                </a:r>
                <a:endParaRPr sz="1100"/>
              </a:p>
            </p:txBody>
          </p:sp>
        </p:grpSp>
      </p:grpSp>
      <p:sp>
        <p:nvSpPr>
          <p:cNvPr id="560" name="Google Shape;560;p31"/>
          <p:cNvSpPr txBox="1"/>
          <p:nvPr>
            <p:ph idx="1" type="body"/>
          </p:nvPr>
        </p:nvSpPr>
        <p:spPr>
          <a:xfrm>
            <a:off x="352425" y="7489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grpSp>
        <p:nvGrpSpPr>
          <p:cNvPr id="561" name="Google Shape;561;p31"/>
          <p:cNvGrpSpPr/>
          <p:nvPr/>
        </p:nvGrpSpPr>
        <p:grpSpPr>
          <a:xfrm>
            <a:off x="323854" y="1250959"/>
            <a:ext cx="4651909" cy="3222446"/>
            <a:chOff x="0" y="0"/>
            <a:chExt cx="2147483647" cy="2147483647"/>
          </a:xfrm>
        </p:grpSpPr>
        <p:sp>
          <p:nvSpPr>
            <p:cNvPr id="562" name="Google Shape;562;p31"/>
            <p:cNvSpPr txBox="1"/>
            <p:nvPr/>
          </p:nvSpPr>
          <p:spPr>
            <a:xfrm>
              <a:off x="664" y="18675161"/>
              <a:ext cx="353108448" cy="339919355"/>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63" name="Google Shape;563;p31"/>
            <p:cNvSpPr txBox="1"/>
            <p:nvPr/>
          </p:nvSpPr>
          <p:spPr>
            <a:xfrm>
              <a:off x="1329" y="1745473426"/>
              <a:ext cx="353108448" cy="339919355"/>
            </a:xfrm>
            <a:prstGeom prst="rect">
              <a:avLst/>
            </a:prstGeom>
            <a:solidFill>
              <a:srgbClr val="BD392F"/>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64" name="Google Shape;564;p31"/>
            <p:cNvSpPr txBox="1"/>
            <p:nvPr/>
          </p:nvSpPr>
          <p:spPr>
            <a:xfrm>
              <a:off x="74293" y="537500263"/>
              <a:ext cx="356786118" cy="339919355"/>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65" name="Google Shape;565;p31"/>
            <p:cNvSpPr txBox="1"/>
            <p:nvPr/>
          </p:nvSpPr>
          <p:spPr>
            <a:xfrm>
              <a:off x="0" y="1146541089"/>
              <a:ext cx="353108448" cy="339919355"/>
            </a:xfrm>
            <a:prstGeom prst="rect">
              <a:avLst/>
            </a:prstGeom>
            <a:solidFill>
              <a:srgbClr val="F29B2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66" name="Google Shape;566;p31"/>
            <p:cNvSpPr txBox="1"/>
            <p:nvPr/>
          </p:nvSpPr>
          <p:spPr>
            <a:xfrm>
              <a:off x="365860038" y="0"/>
              <a:ext cx="1367516509" cy="136755123"/>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b="1" lang="en" sz="1200">
                  <a:solidFill>
                    <a:schemeClr val="dk1"/>
                  </a:solidFill>
                  <a:latin typeface="Lato"/>
                  <a:ea typeface="Lato"/>
                  <a:cs typeface="Lato"/>
                  <a:sym typeface="Lato"/>
                </a:rPr>
                <a:t>Data quality management</a:t>
              </a:r>
              <a:endParaRPr b="1" sz="1100"/>
            </a:p>
          </p:txBody>
        </p:sp>
        <p:sp>
          <p:nvSpPr>
            <p:cNvPr id="567" name="Google Shape;567;p31"/>
            <p:cNvSpPr txBox="1"/>
            <p:nvPr/>
          </p:nvSpPr>
          <p:spPr>
            <a:xfrm>
              <a:off x="356749744" y="195935304"/>
              <a:ext cx="1781610892" cy="236043888"/>
            </a:xfrm>
            <a:prstGeom prst="rect">
              <a:avLst/>
            </a:prstGeom>
            <a:noFill/>
            <a:ln>
              <a:noFill/>
            </a:ln>
          </p:spPr>
          <p:txBody>
            <a:bodyPr anchorCtr="0" anchor="ctr" bIns="0" lIns="91400" spcFirstLastPara="1" rIns="91400" wrap="square" tIns="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The dataset we used is unbalanced and biased. It only covers 10 features which is limited.</a:t>
              </a:r>
              <a:r>
                <a:rPr lang="en" sz="1200"/>
                <a:t> </a:t>
              </a:r>
              <a:endParaRPr sz="1200"/>
            </a:p>
          </p:txBody>
        </p:sp>
        <p:sp>
          <p:nvSpPr>
            <p:cNvPr id="568" name="Google Shape;568;p31"/>
            <p:cNvSpPr txBox="1"/>
            <p:nvPr/>
          </p:nvSpPr>
          <p:spPr>
            <a:xfrm>
              <a:off x="365884346" y="1200447628"/>
              <a:ext cx="1781599300" cy="339904480"/>
            </a:xfrm>
            <a:prstGeom prst="rect">
              <a:avLst/>
            </a:prstGeom>
            <a:noFill/>
            <a:ln>
              <a:noFill/>
            </a:ln>
          </p:spPr>
          <p:txBody>
            <a:bodyPr anchorCtr="0" anchor="ctr" bIns="45700" lIns="91400" spcFirstLastPara="1" rIns="91400" wrap="square" tIns="4570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Technical outages can result in unavailability of the web app which is critical for 24/7 data access for hospitals</a:t>
              </a:r>
              <a:r>
                <a:rPr lang="en" sz="1200"/>
                <a:t>.</a:t>
              </a:r>
              <a:endParaRPr sz="1200"/>
            </a:p>
          </p:txBody>
        </p:sp>
        <p:sp>
          <p:nvSpPr>
            <p:cNvPr id="569" name="Google Shape;569;p31"/>
            <p:cNvSpPr txBox="1"/>
            <p:nvPr/>
          </p:nvSpPr>
          <p:spPr>
            <a:xfrm>
              <a:off x="350516446" y="1726490862"/>
              <a:ext cx="1781606031" cy="420992784"/>
            </a:xfrm>
            <a:prstGeom prst="rect">
              <a:avLst/>
            </a:prstGeom>
            <a:noFill/>
            <a:ln>
              <a:noFill/>
            </a:ln>
          </p:spPr>
          <p:txBody>
            <a:bodyPr anchorCtr="0" anchor="ctr" bIns="45700" lIns="91400" spcFirstLastPara="1" rIns="91400" wrap="square" tIns="4570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Current model only covers 10 features, which is limited due to the nature of stroke depends on multiple factors</a:t>
              </a:r>
              <a:endParaRPr sz="1200"/>
            </a:p>
          </p:txBody>
        </p:sp>
        <p:pic>
          <p:nvPicPr>
            <p:cNvPr id="570" name="Google Shape;570;p31"/>
            <p:cNvPicPr preferRelativeResize="0"/>
            <p:nvPr/>
          </p:nvPicPr>
          <p:blipFill rotWithShape="1">
            <a:blip r:embed="rId3">
              <a:alphaModFix/>
            </a:blip>
            <a:srcRect b="0" l="0" r="0" t="0"/>
            <a:stretch/>
          </p:blipFill>
          <p:spPr>
            <a:xfrm>
              <a:off x="80516583" y="87014057"/>
              <a:ext cx="205054860" cy="181866184"/>
            </a:xfrm>
            <a:prstGeom prst="rect">
              <a:avLst/>
            </a:prstGeom>
            <a:noFill/>
            <a:ln>
              <a:noFill/>
            </a:ln>
          </p:spPr>
        </p:pic>
        <p:pic>
          <p:nvPicPr>
            <p:cNvPr id="571" name="Google Shape;571;p31"/>
            <p:cNvPicPr preferRelativeResize="0"/>
            <p:nvPr/>
          </p:nvPicPr>
          <p:blipFill rotWithShape="1">
            <a:blip r:embed="rId4">
              <a:alphaModFix/>
            </a:blip>
            <a:srcRect b="0" l="0" r="0" t="0"/>
            <a:stretch/>
          </p:blipFill>
          <p:spPr>
            <a:xfrm>
              <a:off x="56392481" y="624873544"/>
              <a:ext cx="241241012" cy="150910238"/>
            </a:xfrm>
            <a:prstGeom prst="rect">
              <a:avLst/>
            </a:prstGeom>
            <a:noFill/>
            <a:ln>
              <a:noFill/>
            </a:ln>
          </p:spPr>
        </p:pic>
        <p:pic>
          <p:nvPicPr>
            <p:cNvPr id="572" name="Google Shape;572;p31"/>
            <p:cNvPicPr preferRelativeResize="0"/>
            <p:nvPr/>
          </p:nvPicPr>
          <p:blipFill rotWithShape="1">
            <a:blip r:embed="rId5">
              <a:alphaModFix/>
            </a:blip>
            <a:srcRect b="0" l="0" r="0" t="0"/>
            <a:stretch/>
          </p:blipFill>
          <p:spPr>
            <a:xfrm>
              <a:off x="64433848" y="1213991362"/>
              <a:ext cx="213096227" cy="193474664"/>
            </a:xfrm>
            <a:prstGeom prst="rect">
              <a:avLst/>
            </a:prstGeom>
            <a:noFill/>
            <a:ln>
              <a:noFill/>
            </a:ln>
          </p:spPr>
        </p:pic>
        <p:pic>
          <p:nvPicPr>
            <p:cNvPr id="573" name="Google Shape;573;p31"/>
            <p:cNvPicPr preferRelativeResize="0"/>
            <p:nvPr/>
          </p:nvPicPr>
          <p:blipFill rotWithShape="1">
            <a:blip r:embed="rId6">
              <a:alphaModFix/>
            </a:blip>
            <a:srcRect b="0" l="0" r="0" t="0"/>
            <a:stretch/>
          </p:blipFill>
          <p:spPr>
            <a:xfrm>
              <a:off x="88557950" y="1791500460"/>
              <a:ext cx="168868708" cy="236039090"/>
            </a:xfrm>
            <a:prstGeom prst="rect">
              <a:avLst/>
            </a:prstGeom>
            <a:noFill/>
            <a:ln>
              <a:noFill/>
            </a:ln>
          </p:spPr>
        </p:pic>
      </p:grpSp>
      <p:sp>
        <p:nvSpPr>
          <p:cNvPr id="574" name="Google Shape;574;p31"/>
          <p:cNvSpPr txBox="1"/>
          <p:nvPr/>
        </p:nvSpPr>
        <p:spPr>
          <a:xfrm>
            <a:off x="1116447" y="1987984"/>
            <a:ext cx="2962200" cy="205200"/>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b="1" lang="en" sz="1200">
                <a:solidFill>
                  <a:schemeClr val="dk1"/>
                </a:solidFill>
                <a:latin typeface="Lato"/>
                <a:ea typeface="Lato"/>
                <a:cs typeface="Lato"/>
                <a:sym typeface="Lato"/>
              </a:rPr>
              <a:t>Algorithm is simple</a:t>
            </a:r>
            <a:endParaRPr b="1" sz="1100"/>
          </a:p>
        </p:txBody>
      </p:sp>
      <p:sp>
        <p:nvSpPr>
          <p:cNvPr id="575" name="Google Shape;575;p31"/>
          <p:cNvSpPr txBox="1"/>
          <p:nvPr/>
        </p:nvSpPr>
        <p:spPr>
          <a:xfrm>
            <a:off x="1096650" y="2214125"/>
            <a:ext cx="4431300" cy="354300"/>
          </a:xfrm>
          <a:prstGeom prst="rect">
            <a:avLst/>
          </a:prstGeom>
          <a:noFill/>
          <a:ln>
            <a:noFill/>
          </a:ln>
        </p:spPr>
        <p:txBody>
          <a:bodyPr anchorCtr="0" anchor="ctr" bIns="0" lIns="91400" spcFirstLastPara="1" rIns="91400" wrap="square" tIns="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We used logistic regression for this binary classification. We might try more advanced models in future</a:t>
            </a:r>
            <a:r>
              <a:rPr lang="en" sz="1200"/>
              <a:t>.</a:t>
            </a:r>
            <a:endParaRPr sz="1200"/>
          </a:p>
        </p:txBody>
      </p:sp>
      <p:sp>
        <p:nvSpPr>
          <p:cNvPr id="576" name="Google Shape;576;p31"/>
          <p:cNvSpPr txBox="1"/>
          <p:nvPr/>
        </p:nvSpPr>
        <p:spPr>
          <a:xfrm>
            <a:off x="1116447" y="2853059"/>
            <a:ext cx="2962200" cy="205200"/>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b="1" lang="en" sz="1200">
                <a:solidFill>
                  <a:schemeClr val="dk1"/>
                </a:solidFill>
                <a:latin typeface="Lato"/>
                <a:ea typeface="Lato"/>
                <a:cs typeface="Lato"/>
                <a:sym typeface="Lato"/>
              </a:rPr>
              <a:t>Down time</a:t>
            </a:r>
            <a:endParaRPr b="1" sz="1100"/>
          </a:p>
        </p:txBody>
      </p:sp>
      <p:sp>
        <p:nvSpPr>
          <p:cNvPr id="577" name="Google Shape;577;p31"/>
          <p:cNvSpPr txBox="1"/>
          <p:nvPr/>
        </p:nvSpPr>
        <p:spPr>
          <a:xfrm>
            <a:off x="1211922" y="3718134"/>
            <a:ext cx="2962200" cy="205200"/>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b="1" lang="en" sz="1200">
                <a:solidFill>
                  <a:schemeClr val="dk1"/>
                </a:solidFill>
                <a:latin typeface="Lato"/>
                <a:ea typeface="Lato"/>
                <a:cs typeface="Lato"/>
                <a:sym typeface="Lato"/>
              </a:rPr>
              <a:t>Limited features</a:t>
            </a:r>
            <a:endParaRPr b="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81" name="Shape 581"/>
        <p:cNvGrpSpPr/>
        <p:nvPr/>
      </p:nvGrpSpPr>
      <p:grpSpPr>
        <a:xfrm>
          <a:off x="0" y="0"/>
          <a:ext cx="0" cy="0"/>
          <a:chOff x="0" y="0"/>
          <a:chExt cx="0" cy="0"/>
        </a:xfrm>
      </p:grpSpPr>
      <p:sp>
        <p:nvSpPr>
          <p:cNvPr id="582" name="Google Shape;582;p32"/>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Future Work</a:t>
            </a:r>
            <a:endParaRPr>
              <a:solidFill>
                <a:schemeClr val="accent1"/>
              </a:solidFill>
              <a:latin typeface="Comfortaa"/>
              <a:ea typeface="Comfortaa"/>
              <a:cs typeface="Comfortaa"/>
              <a:sym typeface="Comfortaa"/>
            </a:endParaRPr>
          </a:p>
        </p:txBody>
      </p:sp>
      <p:cxnSp>
        <p:nvCxnSpPr>
          <p:cNvPr id="583" name="Google Shape;583;p32"/>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584" name="Google Shape;584;p32"/>
          <p:cNvGrpSpPr/>
          <p:nvPr/>
        </p:nvGrpSpPr>
        <p:grpSpPr>
          <a:xfrm>
            <a:off x="1143000" y="1692583"/>
            <a:ext cx="7741920" cy="3278860"/>
            <a:chOff x="0" y="0"/>
            <a:chExt cx="2147483646" cy="2147483647"/>
          </a:xfrm>
        </p:grpSpPr>
        <p:grpSp>
          <p:nvGrpSpPr>
            <p:cNvPr id="585" name="Google Shape;585;p32"/>
            <p:cNvGrpSpPr/>
            <p:nvPr/>
          </p:nvGrpSpPr>
          <p:grpSpPr>
            <a:xfrm>
              <a:off x="0" y="1810770299"/>
              <a:ext cx="2147483646" cy="336713347"/>
              <a:chOff x="0" y="0"/>
              <a:chExt cx="2147483646" cy="2147483647"/>
            </a:xfrm>
          </p:grpSpPr>
          <p:sp>
            <p:nvSpPr>
              <p:cNvPr id="586" name="Google Shape;586;p32"/>
              <p:cNvSpPr/>
              <p:nvPr/>
            </p:nvSpPr>
            <p:spPr>
              <a:xfrm>
                <a:off x="845571847" y="0"/>
                <a:ext cx="1071121699" cy="2147483647"/>
              </a:xfrm>
              <a:custGeom>
                <a:rect b="b" l="l" r="r" t="t"/>
                <a:pathLst>
                  <a:path extrusionOk="0" h="266" w="2000">
                    <a:moveTo>
                      <a:pt x="2000" y="205"/>
                    </a:moveTo>
                    <a:cubicBezTo>
                      <a:pt x="2000" y="266"/>
                      <a:pt x="2000" y="266"/>
                      <a:pt x="2000" y="266"/>
                    </a:cubicBezTo>
                    <a:cubicBezTo>
                      <a:pt x="1344" y="266"/>
                      <a:pt x="1344" y="266"/>
                      <a:pt x="1344" y="266"/>
                    </a:cubicBezTo>
                    <a:cubicBezTo>
                      <a:pt x="1330" y="266"/>
                      <a:pt x="1318" y="258"/>
                      <a:pt x="1314" y="245"/>
                    </a:cubicBezTo>
                    <a:cubicBezTo>
                      <a:pt x="1310" y="233"/>
                      <a:pt x="1314" y="219"/>
                      <a:pt x="1325" y="212"/>
                    </a:cubicBezTo>
                    <a:cubicBezTo>
                      <a:pt x="1327" y="210"/>
                      <a:pt x="1344" y="194"/>
                      <a:pt x="1344" y="162"/>
                    </a:cubicBezTo>
                    <a:cubicBezTo>
                      <a:pt x="1344" y="154"/>
                      <a:pt x="1347" y="146"/>
                      <a:pt x="1353" y="140"/>
                    </a:cubicBezTo>
                    <a:cubicBezTo>
                      <a:pt x="1359" y="134"/>
                      <a:pt x="1366" y="131"/>
                      <a:pt x="1374" y="132"/>
                    </a:cubicBezTo>
                    <a:cubicBezTo>
                      <a:pt x="1375" y="132"/>
                      <a:pt x="1375" y="131"/>
                      <a:pt x="1376" y="131"/>
                    </a:cubicBezTo>
                    <a:cubicBezTo>
                      <a:pt x="1376" y="66"/>
                      <a:pt x="1376" y="66"/>
                      <a:pt x="1376" y="66"/>
                    </a:cubicBezTo>
                    <a:cubicBezTo>
                      <a:pt x="1376" y="64"/>
                      <a:pt x="1376" y="63"/>
                      <a:pt x="1376" y="61"/>
                    </a:cubicBezTo>
                    <a:cubicBezTo>
                      <a:pt x="1218" y="61"/>
                      <a:pt x="1218" y="61"/>
                      <a:pt x="1218" y="61"/>
                    </a:cubicBezTo>
                    <a:cubicBezTo>
                      <a:pt x="1216" y="61"/>
                      <a:pt x="1214" y="61"/>
                      <a:pt x="1212" y="60"/>
                    </a:cubicBezTo>
                    <a:cubicBezTo>
                      <a:pt x="1210" y="61"/>
                      <a:pt x="1208" y="61"/>
                      <a:pt x="1206" y="61"/>
                    </a:cubicBezTo>
                    <a:cubicBezTo>
                      <a:pt x="1131" y="61"/>
                      <a:pt x="1131" y="61"/>
                      <a:pt x="1131" y="61"/>
                    </a:cubicBezTo>
                    <a:cubicBezTo>
                      <a:pt x="1131" y="63"/>
                      <a:pt x="1131" y="64"/>
                      <a:pt x="1131" y="66"/>
                    </a:cubicBezTo>
                    <a:cubicBezTo>
                      <a:pt x="1131" y="131"/>
                      <a:pt x="1131" y="131"/>
                      <a:pt x="1131" y="131"/>
                    </a:cubicBezTo>
                    <a:cubicBezTo>
                      <a:pt x="1132" y="131"/>
                      <a:pt x="1132" y="132"/>
                      <a:pt x="1133" y="132"/>
                    </a:cubicBezTo>
                    <a:cubicBezTo>
                      <a:pt x="1141" y="131"/>
                      <a:pt x="1149" y="134"/>
                      <a:pt x="1154" y="140"/>
                    </a:cubicBezTo>
                    <a:cubicBezTo>
                      <a:pt x="1161" y="146"/>
                      <a:pt x="1163" y="154"/>
                      <a:pt x="1163" y="162"/>
                    </a:cubicBezTo>
                    <a:cubicBezTo>
                      <a:pt x="1163" y="194"/>
                      <a:pt x="1180" y="210"/>
                      <a:pt x="1182" y="212"/>
                    </a:cubicBezTo>
                    <a:cubicBezTo>
                      <a:pt x="1193" y="219"/>
                      <a:pt x="1197" y="233"/>
                      <a:pt x="1193" y="245"/>
                    </a:cubicBezTo>
                    <a:cubicBezTo>
                      <a:pt x="1189" y="258"/>
                      <a:pt x="1177" y="266"/>
                      <a:pt x="1164" y="266"/>
                    </a:cubicBezTo>
                    <a:cubicBezTo>
                      <a:pt x="0" y="266"/>
                      <a:pt x="0" y="266"/>
                      <a:pt x="0" y="266"/>
                    </a:cubicBezTo>
                    <a:cubicBezTo>
                      <a:pt x="0" y="205"/>
                      <a:pt x="0" y="205"/>
                      <a:pt x="0" y="205"/>
                    </a:cubicBezTo>
                    <a:cubicBezTo>
                      <a:pt x="1109" y="205"/>
                      <a:pt x="1109" y="205"/>
                      <a:pt x="1109" y="205"/>
                    </a:cubicBezTo>
                    <a:cubicBezTo>
                      <a:pt x="1107" y="199"/>
                      <a:pt x="1106" y="193"/>
                      <a:pt x="1104" y="186"/>
                    </a:cubicBezTo>
                    <a:cubicBezTo>
                      <a:pt x="1085" y="177"/>
                      <a:pt x="1070" y="159"/>
                      <a:pt x="1070" y="133"/>
                    </a:cubicBezTo>
                    <a:cubicBezTo>
                      <a:pt x="1070" y="68"/>
                      <a:pt x="1070" y="68"/>
                      <a:pt x="1070" y="68"/>
                    </a:cubicBezTo>
                    <a:cubicBezTo>
                      <a:pt x="1069" y="59"/>
                      <a:pt x="1068" y="37"/>
                      <a:pt x="1082" y="20"/>
                    </a:cubicBezTo>
                    <a:cubicBezTo>
                      <a:pt x="1089" y="11"/>
                      <a:pt x="1103" y="0"/>
                      <a:pt x="1127" y="0"/>
                    </a:cubicBezTo>
                    <a:cubicBezTo>
                      <a:pt x="1206" y="0"/>
                      <a:pt x="1206" y="0"/>
                      <a:pt x="1206" y="0"/>
                    </a:cubicBezTo>
                    <a:cubicBezTo>
                      <a:pt x="1208" y="0"/>
                      <a:pt x="1210" y="0"/>
                      <a:pt x="1212" y="1"/>
                    </a:cubicBezTo>
                    <a:cubicBezTo>
                      <a:pt x="1214" y="0"/>
                      <a:pt x="1216" y="0"/>
                      <a:pt x="1218" y="0"/>
                    </a:cubicBezTo>
                    <a:cubicBezTo>
                      <a:pt x="1380" y="0"/>
                      <a:pt x="1380" y="0"/>
                      <a:pt x="1380" y="0"/>
                    </a:cubicBezTo>
                    <a:cubicBezTo>
                      <a:pt x="1404" y="0"/>
                      <a:pt x="1418" y="11"/>
                      <a:pt x="1425" y="20"/>
                    </a:cubicBezTo>
                    <a:cubicBezTo>
                      <a:pt x="1439" y="37"/>
                      <a:pt x="1438" y="59"/>
                      <a:pt x="1437" y="68"/>
                    </a:cubicBezTo>
                    <a:cubicBezTo>
                      <a:pt x="1437" y="133"/>
                      <a:pt x="1437" y="133"/>
                      <a:pt x="1437" y="133"/>
                    </a:cubicBezTo>
                    <a:cubicBezTo>
                      <a:pt x="1437" y="154"/>
                      <a:pt x="1425" y="176"/>
                      <a:pt x="1403" y="186"/>
                    </a:cubicBezTo>
                    <a:cubicBezTo>
                      <a:pt x="1402" y="193"/>
                      <a:pt x="1400" y="199"/>
                      <a:pt x="1398" y="205"/>
                    </a:cubicBezTo>
                    <a:lnTo>
                      <a:pt x="2000" y="205"/>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87" name="Google Shape;587;p32"/>
              <p:cNvSpPr txBox="1"/>
              <p:nvPr/>
            </p:nvSpPr>
            <p:spPr>
              <a:xfrm>
                <a:off x="1626193804" y="1653017717"/>
                <a:ext cx="521289842" cy="494465413"/>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88" name="Google Shape;588;p32"/>
              <p:cNvSpPr txBox="1"/>
              <p:nvPr/>
            </p:nvSpPr>
            <p:spPr>
              <a:xfrm>
                <a:off x="0" y="1653017717"/>
                <a:ext cx="1334135957" cy="494465413"/>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589" name="Google Shape;589;p32"/>
            <p:cNvGrpSpPr/>
            <p:nvPr/>
          </p:nvGrpSpPr>
          <p:grpSpPr>
            <a:xfrm>
              <a:off x="1209101171" y="0"/>
              <a:ext cx="656662055" cy="1803287462"/>
              <a:chOff x="0" y="0"/>
              <a:chExt cx="2147483646" cy="2147483647"/>
            </a:xfrm>
          </p:grpSpPr>
          <p:sp>
            <p:nvSpPr>
              <p:cNvPr id="590" name="Google Shape;590;p32"/>
              <p:cNvSpPr/>
              <p:nvPr/>
            </p:nvSpPr>
            <p:spPr>
              <a:xfrm>
                <a:off x="800957560" y="1647210176"/>
                <a:ext cx="132505786" cy="439807850"/>
              </a:xfrm>
              <a:custGeom>
                <a:rect b="b" l="l" r="r" t="t"/>
                <a:pathLst>
                  <a:path extrusionOk="0" h="292" w="76">
                    <a:moveTo>
                      <a:pt x="76" y="292"/>
                    </a:moveTo>
                    <a:cubicBezTo>
                      <a:pt x="53" y="292"/>
                      <a:pt x="53" y="292"/>
                      <a:pt x="53" y="292"/>
                    </a:cubicBezTo>
                    <a:cubicBezTo>
                      <a:pt x="53" y="118"/>
                      <a:pt x="1" y="11"/>
                      <a:pt x="0" y="10"/>
                    </a:cubicBezTo>
                    <a:cubicBezTo>
                      <a:pt x="21" y="0"/>
                      <a:pt x="21" y="0"/>
                      <a:pt x="21" y="0"/>
                    </a:cubicBezTo>
                    <a:cubicBezTo>
                      <a:pt x="24" y="4"/>
                      <a:pt x="76" y="112"/>
                      <a:pt x="76" y="292"/>
                    </a:cubicBezTo>
                    <a:close/>
                  </a:path>
                </a:pathLst>
              </a:custGeom>
              <a:solidFill>
                <a:srgbClr val="D9D9D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1" name="Google Shape;591;p32"/>
              <p:cNvSpPr/>
              <p:nvPr/>
            </p:nvSpPr>
            <p:spPr>
              <a:xfrm>
                <a:off x="1061528002" y="1633844296"/>
                <a:ext cx="133245984" cy="439807850"/>
              </a:xfrm>
              <a:custGeom>
                <a:rect b="b" l="l" r="r" t="t"/>
                <a:pathLst>
                  <a:path extrusionOk="0" h="292" w="76">
                    <a:moveTo>
                      <a:pt x="24" y="292"/>
                    </a:moveTo>
                    <a:cubicBezTo>
                      <a:pt x="0" y="292"/>
                      <a:pt x="0" y="292"/>
                      <a:pt x="0" y="292"/>
                    </a:cubicBezTo>
                    <a:cubicBezTo>
                      <a:pt x="0" y="113"/>
                      <a:pt x="53" y="5"/>
                      <a:pt x="55" y="0"/>
                    </a:cubicBezTo>
                    <a:cubicBezTo>
                      <a:pt x="76" y="11"/>
                      <a:pt x="76" y="11"/>
                      <a:pt x="76" y="11"/>
                    </a:cubicBezTo>
                    <a:cubicBezTo>
                      <a:pt x="66" y="6"/>
                      <a:pt x="66" y="6"/>
                      <a:pt x="66" y="6"/>
                    </a:cubicBezTo>
                    <a:cubicBezTo>
                      <a:pt x="76" y="11"/>
                      <a:pt x="76" y="11"/>
                      <a:pt x="76" y="11"/>
                    </a:cubicBezTo>
                    <a:cubicBezTo>
                      <a:pt x="76" y="12"/>
                      <a:pt x="24" y="119"/>
                      <a:pt x="24" y="292"/>
                    </a:cubicBezTo>
                    <a:close/>
                  </a:path>
                </a:pathLst>
              </a:custGeom>
              <a:solidFill>
                <a:srgbClr val="D9D9D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2" name="Google Shape;592;p32"/>
              <p:cNvSpPr/>
              <p:nvPr/>
            </p:nvSpPr>
            <p:spPr>
              <a:xfrm>
                <a:off x="438232187" y="239316439"/>
                <a:ext cx="296102630" cy="254592170"/>
              </a:xfrm>
              <a:custGeom>
                <a:rect b="b" l="l" r="r" t="t"/>
                <a:pathLst>
                  <a:path extrusionOk="0" h="169" w="169">
                    <a:moveTo>
                      <a:pt x="21" y="46"/>
                    </a:moveTo>
                    <a:cubicBezTo>
                      <a:pt x="0" y="81"/>
                      <a:pt x="11" y="127"/>
                      <a:pt x="46" y="148"/>
                    </a:cubicBezTo>
                    <a:cubicBezTo>
                      <a:pt x="81" y="169"/>
                      <a:pt x="127" y="158"/>
                      <a:pt x="148" y="123"/>
                    </a:cubicBezTo>
                    <a:cubicBezTo>
                      <a:pt x="169" y="88"/>
                      <a:pt x="158" y="43"/>
                      <a:pt x="123" y="21"/>
                    </a:cubicBezTo>
                    <a:cubicBezTo>
                      <a:pt x="88" y="0"/>
                      <a:pt x="43" y="11"/>
                      <a:pt x="21" y="46"/>
                    </a:cubicBezTo>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3" name="Google Shape;593;p32"/>
              <p:cNvSpPr/>
              <p:nvPr/>
            </p:nvSpPr>
            <p:spPr>
              <a:xfrm>
                <a:off x="366427620" y="177578052"/>
                <a:ext cx="441192886" cy="378068966"/>
              </a:xfrm>
              <a:custGeom>
                <a:rect b="b" l="l" r="r" t="t"/>
                <a:pathLst>
                  <a:path extrusionOk="0" h="251" w="252">
                    <a:moveTo>
                      <a:pt x="56" y="52"/>
                    </a:moveTo>
                    <a:cubicBezTo>
                      <a:pt x="52" y="55"/>
                      <a:pt x="48" y="59"/>
                      <a:pt x="45" y="64"/>
                    </a:cubicBezTo>
                    <a:cubicBezTo>
                      <a:pt x="44" y="63"/>
                      <a:pt x="44" y="63"/>
                      <a:pt x="44" y="63"/>
                    </a:cubicBezTo>
                    <a:cubicBezTo>
                      <a:pt x="20" y="56"/>
                      <a:pt x="20" y="56"/>
                      <a:pt x="20" y="56"/>
                    </a:cubicBezTo>
                    <a:cubicBezTo>
                      <a:pt x="9" y="79"/>
                      <a:pt x="9" y="79"/>
                      <a:pt x="9" y="79"/>
                    </a:cubicBezTo>
                    <a:cubicBezTo>
                      <a:pt x="29" y="94"/>
                      <a:pt x="29" y="94"/>
                      <a:pt x="29" y="94"/>
                    </a:cubicBezTo>
                    <a:cubicBezTo>
                      <a:pt x="27" y="100"/>
                      <a:pt x="25" y="105"/>
                      <a:pt x="25" y="110"/>
                    </a:cubicBezTo>
                    <a:cubicBezTo>
                      <a:pt x="24" y="110"/>
                      <a:pt x="24" y="110"/>
                      <a:pt x="24" y="110"/>
                    </a:cubicBezTo>
                    <a:cubicBezTo>
                      <a:pt x="0" y="115"/>
                      <a:pt x="0" y="115"/>
                      <a:pt x="0" y="115"/>
                    </a:cubicBezTo>
                    <a:cubicBezTo>
                      <a:pt x="0" y="141"/>
                      <a:pt x="0" y="141"/>
                      <a:pt x="0" y="141"/>
                    </a:cubicBezTo>
                    <a:cubicBezTo>
                      <a:pt x="25" y="145"/>
                      <a:pt x="25" y="145"/>
                      <a:pt x="25" y="145"/>
                    </a:cubicBezTo>
                    <a:cubicBezTo>
                      <a:pt x="27" y="150"/>
                      <a:pt x="28" y="156"/>
                      <a:pt x="30" y="161"/>
                    </a:cubicBezTo>
                    <a:cubicBezTo>
                      <a:pt x="29" y="161"/>
                      <a:pt x="29" y="161"/>
                      <a:pt x="29" y="161"/>
                    </a:cubicBezTo>
                    <a:cubicBezTo>
                      <a:pt x="10" y="177"/>
                      <a:pt x="10" y="177"/>
                      <a:pt x="10" y="177"/>
                    </a:cubicBezTo>
                    <a:cubicBezTo>
                      <a:pt x="23" y="199"/>
                      <a:pt x="23" y="199"/>
                      <a:pt x="23" y="199"/>
                    </a:cubicBezTo>
                    <a:cubicBezTo>
                      <a:pt x="47" y="191"/>
                      <a:pt x="47" y="191"/>
                      <a:pt x="47" y="191"/>
                    </a:cubicBezTo>
                    <a:cubicBezTo>
                      <a:pt x="51" y="195"/>
                      <a:pt x="52" y="198"/>
                      <a:pt x="59" y="203"/>
                    </a:cubicBezTo>
                    <a:cubicBezTo>
                      <a:pt x="59" y="203"/>
                      <a:pt x="59" y="203"/>
                      <a:pt x="59" y="203"/>
                    </a:cubicBezTo>
                    <a:cubicBezTo>
                      <a:pt x="50" y="226"/>
                      <a:pt x="50" y="226"/>
                      <a:pt x="50" y="226"/>
                    </a:cubicBezTo>
                    <a:cubicBezTo>
                      <a:pt x="71" y="239"/>
                      <a:pt x="71" y="239"/>
                      <a:pt x="71" y="239"/>
                    </a:cubicBezTo>
                    <a:cubicBezTo>
                      <a:pt x="88" y="220"/>
                      <a:pt x="88" y="220"/>
                      <a:pt x="88" y="220"/>
                    </a:cubicBezTo>
                    <a:cubicBezTo>
                      <a:pt x="95" y="223"/>
                      <a:pt x="102" y="225"/>
                      <a:pt x="109" y="226"/>
                    </a:cubicBezTo>
                    <a:cubicBezTo>
                      <a:pt x="109" y="227"/>
                      <a:pt x="109" y="227"/>
                      <a:pt x="109" y="227"/>
                    </a:cubicBezTo>
                    <a:cubicBezTo>
                      <a:pt x="113" y="251"/>
                      <a:pt x="113" y="251"/>
                      <a:pt x="113" y="251"/>
                    </a:cubicBezTo>
                    <a:cubicBezTo>
                      <a:pt x="139" y="251"/>
                      <a:pt x="139" y="251"/>
                      <a:pt x="139" y="251"/>
                    </a:cubicBezTo>
                    <a:cubicBezTo>
                      <a:pt x="144" y="226"/>
                      <a:pt x="144" y="226"/>
                      <a:pt x="144" y="226"/>
                    </a:cubicBezTo>
                    <a:cubicBezTo>
                      <a:pt x="152" y="225"/>
                      <a:pt x="160" y="222"/>
                      <a:pt x="167" y="219"/>
                    </a:cubicBezTo>
                    <a:cubicBezTo>
                      <a:pt x="168" y="219"/>
                      <a:pt x="168" y="219"/>
                      <a:pt x="168" y="219"/>
                    </a:cubicBezTo>
                    <a:cubicBezTo>
                      <a:pt x="185" y="237"/>
                      <a:pt x="185" y="237"/>
                      <a:pt x="185" y="237"/>
                    </a:cubicBezTo>
                    <a:cubicBezTo>
                      <a:pt x="206" y="223"/>
                      <a:pt x="206" y="223"/>
                      <a:pt x="206" y="223"/>
                    </a:cubicBezTo>
                    <a:cubicBezTo>
                      <a:pt x="196" y="199"/>
                      <a:pt x="196" y="199"/>
                      <a:pt x="196" y="199"/>
                    </a:cubicBezTo>
                    <a:cubicBezTo>
                      <a:pt x="196" y="199"/>
                      <a:pt x="196" y="199"/>
                      <a:pt x="196" y="199"/>
                    </a:cubicBezTo>
                    <a:cubicBezTo>
                      <a:pt x="200" y="196"/>
                      <a:pt x="204" y="192"/>
                      <a:pt x="207" y="187"/>
                    </a:cubicBezTo>
                    <a:cubicBezTo>
                      <a:pt x="207" y="188"/>
                      <a:pt x="207" y="188"/>
                      <a:pt x="207" y="188"/>
                    </a:cubicBezTo>
                    <a:cubicBezTo>
                      <a:pt x="231" y="195"/>
                      <a:pt x="231" y="195"/>
                      <a:pt x="231" y="195"/>
                    </a:cubicBezTo>
                    <a:cubicBezTo>
                      <a:pt x="243" y="172"/>
                      <a:pt x="243" y="172"/>
                      <a:pt x="243" y="172"/>
                    </a:cubicBezTo>
                    <a:cubicBezTo>
                      <a:pt x="223" y="157"/>
                      <a:pt x="223" y="157"/>
                      <a:pt x="223" y="157"/>
                    </a:cubicBezTo>
                    <a:cubicBezTo>
                      <a:pt x="223" y="156"/>
                      <a:pt x="223" y="156"/>
                      <a:pt x="223" y="156"/>
                    </a:cubicBezTo>
                    <a:cubicBezTo>
                      <a:pt x="224" y="151"/>
                      <a:pt x="226" y="146"/>
                      <a:pt x="226" y="141"/>
                    </a:cubicBezTo>
                    <a:cubicBezTo>
                      <a:pt x="227" y="141"/>
                      <a:pt x="227" y="141"/>
                      <a:pt x="227" y="141"/>
                    </a:cubicBezTo>
                    <a:cubicBezTo>
                      <a:pt x="252" y="136"/>
                      <a:pt x="252" y="136"/>
                      <a:pt x="252" y="136"/>
                    </a:cubicBezTo>
                    <a:cubicBezTo>
                      <a:pt x="251" y="110"/>
                      <a:pt x="251" y="110"/>
                      <a:pt x="251" y="110"/>
                    </a:cubicBezTo>
                    <a:cubicBezTo>
                      <a:pt x="226" y="106"/>
                      <a:pt x="226" y="106"/>
                      <a:pt x="226" y="106"/>
                    </a:cubicBezTo>
                    <a:cubicBezTo>
                      <a:pt x="226" y="106"/>
                      <a:pt x="226" y="106"/>
                      <a:pt x="226" y="106"/>
                    </a:cubicBezTo>
                    <a:cubicBezTo>
                      <a:pt x="224" y="101"/>
                      <a:pt x="223" y="95"/>
                      <a:pt x="221" y="90"/>
                    </a:cubicBezTo>
                    <a:cubicBezTo>
                      <a:pt x="222" y="90"/>
                      <a:pt x="222" y="90"/>
                      <a:pt x="222" y="90"/>
                    </a:cubicBezTo>
                    <a:cubicBezTo>
                      <a:pt x="241" y="74"/>
                      <a:pt x="241" y="74"/>
                      <a:pt x="241" y="74"/>
                    </a:cubicBezTo>
                    <a:cubicBezTo>
                      <a:pt x="228" y="52"/>
                      <a:pt x="228" y="52"/>
                      <a:pt x="228" y="52"/>
                    </a:cubicBezTo>
                    <a:cubicBezTo>
                      <a:pt x="204" y="60"/>
                      <a:pt x="204" y="60"/>
                      <a:pt x="204" y="60"/>
                    </a:cubicBezTo>
                    <a:cubicBezTo>
                      <a:pt x="202" y="59"/>
                      <a:pt x="202" y="59"/>
                      <a:pt x="202" y="59"/>
                    </a:cubicBezTo>
                    <a:cubicBezTo>
                      <a:pt x="199" y="55"/>
                      <a:pt x="196" y="52"/>
                      <a:pt x="189" y="47"/>
                    </a:cubicBezTo>
                    <a:cubicBezTo>
                      <a:pt x="190" y="46"/>
                      <a:pt x="190" y="46"/>
                      <a:pt x="190" y="46"/>
                    </a:cubicBezTo>
                    <a:cubicBezTo>
                      <a:pt x="200" y="28"/>
                      <a:pt x="200" y="28"/>
                      <a:pt x="200" y="28"/>
                    </a:cubicBezTo>
                    <a:cubicBezTo>
                      <a:pt x="179" y="14"/>
                      <a:pt x="179" y="14"/>
                      <a:pt x="179" y="14"/>
                    </a:cubicBezTo>
                    <a:cubicBezTo>
                      <a:pt x="162" y="32"/>
                      <a:pt x="162" y="32"/>
                      <a:pt x="162" y="32"/>
                    </a:cubicBezTo>
                    <a:cubicBezTo>
                      <a:pt x="163" y="32"/>
                      <a:pt x="163" y="32"/>
                      <a:pt x="163" y="32"/>
                    </a:cubicBezTo>
                    <a:cubicBezTo>
                      <a:pt x="156" y="29"/>
                      <a:pt x="149" y="27"/>
                      <a:pt x="142" y="25"/>
                    </a:cubicBezTo>
                    <a:cubicBezTo>
                      <a:pt x="142" y="24"/>
                      <a:pt x="142" y="24"/>
                      <a:pt x="142" y="24"/>
                    </a:cubicBezTo>
                    <a:cubicBezTo>
                      <a:pt x="138" y="0"/>
                      <a:pt x="138" y="0"/>
                      <a:pt x="138" y="0"/>
                    </a:cubicBezTo>
                    <a:cubicBezTo>
                      <a:pt x="113" y="0"/>
                      <a:pt x="113" y="0"/>
                      <a:pt x="113" y="0"/>
                    </a:cubicBezTo>
                    <a:cubicBezTo>
                      <a:pt x="108" y="25"/>
                      <a:pt x="108" y="25"/>
                      <a:pt x="108" y="25"/>
                    </a:cubicBezTo>
                    <a:cubicBezTo>
                      <a:pt x="108" y="25"/>
                      <a:pt x="108" y="25"/>
                      <a:pt x="108" y="25"/>
                    </a:cubicBezTo>
                    <a:cubicBezTo>
                      <a:pt x="100" y="27"/>
                      <a:pt x="92" y="29"/>
                      <a:pt x="84" y="32"/>
                    </a:cubicBezTo>
                    <a:cubicBezTo>
                      <a:pt x="84" y="32"/>
                      <a:pt x="84" y="32"/>
                      <a:pt x="84" y="32"/>
                    </a:cubicBezTo>
                    <a:cubicBezTo>
                      <a:pt x="67" y="14"/>
                      <a:pt x="67" y="14"/>
                      <a:pt x="67" y="14"/>
                    </a:cubicBezTo>
                    <a:cubicBezTo>
                      <a:pt x="46" y="28"/>
                      <a:pt x="46" y="28"/>
                      <a:pt x="46" y="28"/>
                    </a:cubicBezTo>
                    <a:cubicBezTo>
                      <a:pt x="55" y="52"/>
                      <a:pt x="55" y="52"/>
                      <a:pt x="55" y="52"/>
                    </a:cubicBezTo>
                    <a:lnTo>
                      <a:pt x="56" y="52"/>
                    </a:lnTo>
                    <a:close/>
                    <a:moveTo>
                      <a:pt x="169" y="53"/>
                    </a:moveTo>
                    <a:cubicBezTo>
                      <a:pt x="209" y="78"/>
                      <a:pt x="222" y="130"/>
                      <a:pt x="198" y="170"/>
                    </a:cubicBezTo>
                    <a:cubicBezTo>
                      <a:pt x="174" y="210"/>
                      <a:pt x="122" y="222"/>
                      <a:pt x="82" y="198"/>
                    </a:cubicBezTo>
                    <a:cubicBezTo>
                      <a:pt x="42" y="174"/>
                      <a:pt x="29" y="122"/>
                      <a:pt x="53" y="82"/>
                    </a:cubicBezTo>
                    <a:cubicBezTo>
                      <a:pt x="77" y="42"/>
                      <a:pt x="129" y="29"/>
                      <a:pt x="169" y="53"/>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4" name="Google Shape;594;p32"/>
              <p:cNvSpPr/>
              <p:nvPr/>
            </p:nvSpPr>
            <p:spPr>
              <a:xfrm>
                <a:off x="1023034378" y="272413166"/>
                <a:ext cx="721749707" cy="620568024"/>
              </a:xfrm>
              <a:custGeom>
                <a:rect b="b" l="l" r="r" t="t"/>
                <a:pathLst>
                  <a:path extrusionOk="0" h="412" w="412">
                    <a:moveTo>
                      <a:pt x="52" y="112"/>
                    </a:moveTo>
                    <a:cubicBezTo>
                      <a:pt x="0" y="198"/>
                      <a:pt x="27" y="309"/>
                      <a:pt x="112" y="361"/>
                    </a:cubicBezTo>
                    <a:cubicBezTo>
                      <a:pt x="197" y="412"/>
                      <a:pt x="308" y="385"/>
                      <a:pt x="360" y="300"/>
                    </a:cubicBezTo>
                    <a:cubicBezTo>
                      <a:pt x="412" y="215"/>
                      <a:pt x="385" y="104"/>
                      <a:pt x="300" y="52"/>
                    </a:cubicBezTo>
                    <a:cubicBezTo>
                      <a:pt x="214" y="0"/>
                      <a:pt x="103" y="27"/>
                      <a:pt x="52" y="11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5" name="Google Shape;595;p32"/>
              <p:cNvSpPr/>
              <p:nvPr/>
            </p:nvSpPr>
            <p:spPr>
              <a:xfrm>
                <a:off x="846113431" y="120294604"/>
                <a:ext cx="1077073074" cy="922896245"/>
              </a:xfrm>
              <a:custGeom>
                <a:rect b="b" l="l" r="r" t="t"/>
                <a:pathLst>
                  <a:path extrusionOk="0" h="613" w="615">
                    <a:moveTo>
                      <a:pt x="136" y="126"/>
                    </a:moveTo>
                    <a:cubicBezTo>
                      <a:pt x="126" y="135"/>
                      <a:pt x="117" y="145"/>
                      <a:pt x="109" y="156"/>
                    </a:cubicBezTo>
                    <a:cubicBezTo>
                      <a:pt x="108" y="155"/>
                      <a:pt x="108" y="155"/>
                      <a:pt x="108" y="155"/>
                    </a:cubicBezTo>
                    <a:cubicBezTo>
                      <a:pt x="50" y="137"/>
                      <a:pt x="50" y="137"/>
                      <a:pt x="50" y="137"/>
                    </a:cubicBezTo>
                    <a:cubicBezTo>
                      <a:pt x="21" y="192"/>
                      <a:pt x="21" y="192"/>
                      <a:pt x="21" y="192"/>
                    </a:cubicBezTo>
                    <a:cubicBezTo>
                      <a:pt x="70" y="231"/>
                      <a:pt x="70" y="231"/>
                      <a:pt x="70" y="231"/>
                    </a:cubicBezTo>
                    <a:cubicBezTo>
                      <a:pt x="66" y="244"/>
                      <a:pt x="63" y="257"/>
                      <a:pt x="61" y="270"/>
                    </a:cubicBezTo>
                    <a:cubicBezTo>
                      <a:pt x="59" y="270"/>
                      <a:pt x="59" y="270"/>
                      <a:pt x="59" y="270"/>
                    </a:cubicBezTo>
                    <a:cubicBezTo>
                      <a:pt x="0" y="281"/>
                      <a:pt x="0" y="281"/>
                      <a:pt x="0" y="281"/>
                    </a:cubicBezTo>
                    <a:cubicBezTo>
                      <a:pt x="1" y="344"/>
                      <a:pt x="1" y="344"/>
                      <a:pt x="1" y="344"/>
                    </a:cubicBezTo>
                    <a:cubicBezTo>
                      <a:pt x="62" y="354"/>
                      <a:pt x="62" y="354"/>
                      <a:pt x="62" y="354"/>
                    </a:cubicBezTo>
                    <a:cubicBezTo>
                      <a:pt x="65" y="367"/>
                      <a:pt x="69" y="380"/>
                      <a:pt x="73" y="393"/>
                    </a:cubicBezTo>
                    <a:cubicBezTo>
                      <a:pt x="72" y="394"/>
                      <a:pt x="72" y="394"/>
                      <a:pt x="72" y="394"/>
                    </a:cubicBezTo>
                    <a:cubicBezTo>
                      <a:pt x="26" y="432"/>
                      <a:pt x="26" y="432"/>
                      <a:pt x="26" y="432"/>
                    </a:cubicBezTo>
                    <a:cubicBezTo>
                      <a:pt x="57" y="486"/>
                      <a:pt x="57" y="486"/>
                      <a:pt x="57" y="486"/>
                    </a:cubicBezTo>
                    <a:cubicBezTo>
                      <a:pt x="116" y="466"/>
                      <a:pt x="116" y="466"/>
                      <a:pt x="116" y="466"/>
                    </a:cubicBezTo>
                    <a:cubicBezTo>
                      <a:pt x="124" y="477"/>
                      <a:pt x="128" y="483"/>
                      <a:pt x="144" y="495"/>
                    </a:cubicBezTo>
                    <a:cubicBezTo>
                      <a:pt x="144" y="496"/>
                      <a:pt x="144" y="496"/>
                      <a:pt x="144" y="496"/>
                    </a:cubicBezTo>
                    <a:cubicBezTo>
                      <a:pt x="122" y="551"/>
                      <a:pt x="122" y="551"/>
                      <a:pt x="122" y="551"/>
                    </a:cubicBezTo>
                    <a:cubicBezTo>
                      <a:pt x="175" y="583"/>
                      <a:pt x="175" y="583"/>
                      <a:pt x="175" y="583"/>
                    </a:cubicBezTo>
                    <a:cubicBezTo>
                      <a:pt x="216" y="538"/>
                      <a:pt x="216" y="538"/>
                      <a:pt x="216" y="538"/>
                    </a:cubicBezTo>
                    <a:cubicBezTo>
                      <a:pt x="233" y="545"/>
                      <a:pt x="249" y="550"/>
                      <a:pt x="267" y="553"/>
                    </a:cubicBezTo>
                    <a:cubicBezTo>
                      <a:pt x="266" y="554"/>
                      <a:pt x="266" y="554"/>
                      <a:pt x="266" y="554"/>
                    </a:cubicBezTo>
                    <a:cubicBezTo>
                      <a:pt x="277" y="613"/>
                      <a:pt x="277" y="613"/>
                      <a:pt x="277" y="613"/>
                    </a:cubicBezTo>
                    <a:cubicBezTo>
                      <a:pt x="339" y="613"/>
                      <a:pt x="339" y="613"/>
                      <a:pt x="339" y="613"/>
                    </a:cubicBezTo>
                    <a:cubicBezTo>
                      <a:pt x="351" y="552"/>
                      <a:pt x="351" y="552"/>
                      <a:pt x="351" y="552"/>
                    </a:cubicBezTo>
                    <a:cubicBezTo>
                      <a:pt x="371" y="549"/>
                      <a:pt x="390" y="543"/>
                      <a:pt x="409" y="534"/>
                    </a:cubicBezTo>
                    <a:cubicBezTo>
                      <a:pt x="409" y="536"/>
                      <a:pt x="409" y="536"/>
                      <a:pt x="409" y="536"/>
                    </a:cubicBezTo>
                    <a:cubicBezTo>
                      <a:pt x="451" y="579"/>
                      <a:pt x="451" y="579"/>
                      <a:pt x="451" y="579"/>
                    </a:cubicBezTo>
                    <a:cubicBezTo>
                      <a:pt x="503" y="545"/>
                      <a:pt x="503" y="545"/>
                      <a:pt x="503" y="545"/>
                    </a:cubicBezTo>
                    <a:cubicBezTo>
                      <a:pt x="479" y="487"/>
                      <a:pt x="479" y="487"/>
                      <a:pt x="479" y="487"/>
                    </a:cubicBezTo>
                    <a:cubicBezTo>
                      <a:pt x="479" y="487"/>
                      <a:pt x="479" y="487"/>
                      <a:pt x="479" y="487"/>
                    </a:cubicBezTo>
                    <a:cubicBezTo>
                      <a:pt x="488" y="478"/>
                      <a:pt x="497" y="468"/>
                      <a:pt x="506" y="458"/>
                    </a:cubicBezTo>
                    <a:cubicBezTo>
                      <a:pt x="507" y="458"/>
                      <a:pt x="507" y="458"/>
                      <a:pt x="507" y="458"/>
                    </a:cubicBezTo>
                    <a:cubicBezTo>
                      <a:pt x="565" y="477"/>
                      <a:pt x="565" y="477"/>
                      <a:pt x="565" y="477"/>
                    </a:cubicBezTo>
                    <a:cubicBezTo>
                      <a:pt x="593" y="421"/>
                      <a:pt x="593" y="421"/>
                      <a:pt x="593" y="421"/>
                    </a:cubicBezTo>
                    <a:cubicBezTo>
                      <a:pt x="545" y="382"/>
                      <a:pt x="545" y="382"/>
                      <a:pt x="545" y="382"/>
                    </a:cubicBezTo>
                    <a:cubicBezTo>
                      <a:pt x="544" y="382"/>
                      <a:pt x="544" y="382"/>
                      <a:pt x="544" y="382"/>
                    </a:cubicBezTo>
                    <a:cubicBezTo>
                      <a:pt x="548" y="370"/>
                      <a:pt x="551" y="357"/>
                      <a:pt x="553" y="344"/>
                    </a:cubicBezTo>
                    <a:cubicBezTo>
                      <a:pt x="555" y="344"/>
                      <a:pt x="555" y="344"/>
                      <a:pt x="555" y="344"/>
                    </a:cubicBezTo>
                    <a:cubicBezTo>
                      <a:pt x="615" y="332"/>
                      <a:pt x="615" y="332"/>
                      <a:pt x="615" y="332"/>
                    </a:cubicBezTo>
                    <a:cubicBezTo>
                      <a:pt x="613" y="270"/>
                      <a:pt x="613" y="270"/>
                      <a:pt x="613" y="270"/>
                    </a:cubicBezTo>
                    <a:cubicBezTo>
                      <a:pt x="552" y="259"/>
                      <a:pt x="552" y="259"/>
                      <a:pt x="552" y="259"/>
                    </a:cubicBezTo>
                    <a:cubicBezTo>
                      <a:pt x="551" y="259"/>
                      <a:pt x="551" y="259"/>
                      <a:pt x="551" y="259"/>
                    </a:cubicBezTo>
                    <a:cubicBezTo>
                      <a:pt x="548" y="246"/>
                      <a:pt x="545" y="233"/>
                      <a:pt x="540" y="221"/>
                    </a:cubicBezTo>
                    <a:cubicBezTo>
                      <a:pt x="542" y="220"/>
                      <a:pt x="542" y="220"/>
                      <a:pt x="542" y="220"/>
                    </a:cubicBezTo>
                    <a:cubicBezTo>
                      <a:pt x="589" y="181"/>
                      <a:pt x="589" y="181"/>
                      <a:pt x="589" y="181"/>
                    </a:cubicBezTo>
                    <a:cubicBezTo>
                      <a:pt x="558" y="127"/>
                      <a:pt x="558" y="127"/>
                      <a:pt x="558" y="127"/>
                    </a:cubicBezTo>
                    <a:cubicBezTo>
                      <a:pt x="499" y="147"/>
                      <a:pt x="499" y="147"/>
                      <a:pt x="499" y="147"/>
                    </a:cubicBezTo>
                    <a:cubicBezTo>
                      <a:pt x="494" y="145"/>
                      <a:pt x="494" y="145"/>
                      <a:pt x="494" y="145"/>
                    </a:cubicBezTo>
                    <a:cubicBezTo>
                      <a:pt x="486" y="135"/>
                      <a:pt x="479" y="127"/>
                      <a:pt x="463" y="115"/>
                    </a:cubicBezTo>
                    <a:cubicBezTo>
                      <a:pt x="464" y="113"/>
                      <a:pt x="464" y="113"/>
                      <a:pt x="464" y="113"/>
                    </a:cubicBezTo>
                    <a:cubicBezTo>
                      <a:pt x="490" y="68"/>
                      <a:pt x="490" y="68"/>
                      <a:pt x="490" y="68"/>
                    </a:cubicBezTo>
                    <a:cubicBezTo>
                      <a:pt x="437" y="35"/>
                      <a:pt x="437" y="35"/>
                      <a:pt x="437" y="35"/>
                    </a:cubicBezTo>
                    <a:cubicBezTo>
                      <a:pt x="396" y="78"/>
                      <a:pt x="396" y="78"/>
                      <a:pt x="396" y="78"/>
                    </a:cubicBezTo>
                    <a:cubicBezTo>
                      <a:pt x="397" y="77"/>
                      <a:pt x="397" y="77"/>
                      <a:pt x="397" y="77"/>
                    </a:cubicBezTo>
                    <a:cubicBezTo>
                      <a:pt x="381" y="71"/>
                      <a:pt x="365" y="65"/>
                      <a:pt x="348" y="62"/>
                    </a:cubicBezTo>
                    <a:cubicBezTo>
                      <a:pt x="348" y="60"/>
                      <a:pt x="348" y="60"/>
                      <a:pt x="348" y="60"/>
                    </a:cubicBezTo>
                    <a:cubicBezTo>
                      <a:pt x="337" y="0"/>
                      <a:pt x="337" y="0"/>
                      <a:pt x="337" y="0"/>
                    </a:cubicBezTo>
                    <a:cubicBezTo>
                      <a:pt x="275" y="0"/>
                      <a:pt x="275" y="0"/>
                      <a:pt x="275" y="0"/>
                    </a:cubicBezTo>
                    <a:cubicBezTo>
                      <a:pt x="264" y="62"/>
                      <a:pt x="264" y="62"/>
                      <a:pt x="264" y="62"/>
                    </a:cubicBezTo>
                    <a:cubicBezTo>
                      <a:pt x="264" y="62"/>
                      <a:pt x="264" y="62"/>
                      <a:pt x="264" y="62"/>
                    </a:cubicBezTo>
                    <a:cubicBezTo>
                      <a:pt x="244" y="66"/>
                      <a:pt x="225" y="71"/>
                      <a:pt x="206" y="79"/>
                    </a:cubicBezTo>
                    <a:cubicBezTo>
                      <a:pt x="205" y="78"/>
                      <a:pt x="205" y="78"/>
                      <a:pt x="205" y="78"/>
                    </a:cubicBezTo>
                    <a:cubicBezTo>
                      <a:pt x="163" y="34"/>
                      <a:pt x="163" y="34"/>
                      <a:pt x="163" y="34"/>
                    </a:cubicBezTo>
                    <a:cubicBezTo>
                      <a:pt x="112" y="69"/>
                      <a:pt x="112" y="69"/>
                      <a:pt x="112" y="69"/>
                    </a:cubicBezTo>
                    <a:cubicBezTo>
                      <a:pt x="136" y="126"/>
                      <a:pt x="136" y="126"/>
                      <a:pt x="136" y="126"/>
                    </a:cubicBezTo>
                    <a:close/>
                    <a:moveTo>
                      <a:pt x="414" y="131"/>
                    </a:moveTo>
                    <a:cubicBezTo>
                      <a:pt x="512" y="190"/>
                      <a:pt x="543" y="317"/>
                      <a:pt x="483" y="414"/>
                    </a:cubicBezTo>
                    <a:cubicBezTo>
                      <a:pt x="424" y="512"/>
                      <a:pt x="297" y="543"/>
                      <a:pt x="200" y="484"/>
                    </a:cubicBezTo>
                    <a:cubicBezTo>
                      <a:pt x="102" y="425"/>
                      <a:pt x="71" y="298"/>
                      <a:pt x="130" y="200"/>
                    </a:cubicBezTo>
                    <a:cubicBezTo>
                      <a:pt x="189" y="102"/>
                      <a:pt x="317" y="71"/>
                      <a:pt x="414" y="13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6" name="Google Shape;596;p32"/>
              <p:cNvSpPr/>
              <p:nvPr/>
            </p:nvSpPr>
            <p:spPr>
              <a:xfrm>
                <a:off x="683256904" y="1102383470"/>
                <a:ext cx="644763112" cy="552464884"/>
              </a:xfrm>
              <a:custGeom>
                <a:rect b="b" l="l" r="r" t="t"/>
                <a:pathLst>
                  <a:path extrusionOk="0" h="367" w="368">
                    <a:moveTo>
                      <a:pt x="46" y="100"/>
                    </a:moveTo>
                    <a:cubicBezTo>
                      <a:pt x="0" y="176"/>
                      <a:pt x="25" y="275"/>
                      <a:pt x="101" y="321"/>
                    </a:cubicBezTo>
                    <a:cubicBezTo>
                      <a:pt x="176" y="367"/>
                      <a:pt x="275" y="343"/>
                      <a:pt x="322" y="267"/>
                    </a:cubicBezTo>
                    <a:cubicBezTo>
                      <a:pt x="368" y="191"/>
                      <a:pt x="343" y="92"/>
                      <a:pt x="267" y="46"/>
                    </a:cubicBezTo>
                    <a:cubicBezTo>
                      <a:pt x="192" y="0"/>
                      <a:pt x="93" y="24"/>
                      <a:pt x="46" y="10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7" name="Google Shape;597;p32"/>
              <p:cNvSpPr/>
              <p:nvPr/>
            </p:nvSpPr>
            <p:spPr>
              <a:xfrm>
                <a:off x="527062624" y="966813084"/>
                <a:ext cx="958631624" cy="823605176"/>
              </a:xfrm>
              <a:custGeom>
                <a:rect b="b" l="l" r="r" t="t"/>
                <a:pathLst>
                  <a:path extrusionOk="0" h="547" w="547">
                    <a:moveTo>
                      <a:pt x="121" y="113"/>
                    </a:moveTo>
                    <a:cubicBezTo>
                      <a:pt x="112" y="121"/>
                      <a:pt x="104" y="129"/>
                      <a:pt x="97" y="139"/>
                    </a:cubicBezTo>
                    <a:cubicBezTo>
                      <a:pt x="95" y="138"/>
                      <a:pt x="95" y="138"/>
                      <a:pt x="95" y="138"/>
                    </a:cubicBezTo>
                    <a:cubicBezTo>
                      <a:pt x="44" y="122"/>
                      <a:pt x="44" y="122"/>
                      <a:pt x="44" y="122"/>
                    </a:cubicBezTo>
                    <a:cubicBezTo>
                      <a:pt x="19" y="171"/>
                      <a:pt x="19" y="171"/>
                      <a:pt x="19" y="171"/>
                    </a:cubicBezTo>
                    <a:cubicBezTo>
                      <a:pt x="62" y="206"/>
                      <a:pt x="62" y="206"/>
                      <a:pt x="62" y="206"/>
                    </a:cubicBezTo>
                    <a:cubicBezTo>
                      <a:pt x="58" y="217"/>
                      <a:pt x="55" y="229"/>
                      <a:pt x="53" y="240"/>
                    </a:cubicBezTo>
                    <a:cubicBezTo>
                      <a:pt x="52" y="240"/>
                      <a:pt x="52" y="240"/>
                      <a:pt x="52" y="240"/>
                    </a:cubicBezTo>
                    <a:cubicBezTo>
                      <a:pt x="0" y="251"/>
                      <a:pt x="0" y="251"/>
                      <a:pt x="0" y="251"/>
                    </a:cubicBezTo>
                    <a:cubicBezTo>
                      <a:pt x="1" y="306"/>
                      <a:pt x="1" y="306"/>
                      <a:pt x="1" y="306"/>
                    </a:cubicBezTo>
                    <a:cubicBezTo>
                      <a:pt x="55" y="316"/>
                      <a:pt x="55" y="316"/>
                      <a:pt x="55" y="316"/>
                    </a:cubicBezTo>
                    <a:cubicBezTo>
                      <a:pt x="57" y="328"/>
                      <a:pt x="61" y="339"/>
                      <a:pt x="65" y="350"/>
                    </a:cubicBezTo>
                    <a:cubicBezTo>
                      <a:pt x="64" y="351"/>
                      <a:pt x="64" y="351"/>
                      <a:pt x="64" y="351"/>
                    </a:cubicBezTo>
                    <a:cubicBezTo>
                      <a:pt x="23" y="385"/>
                      <a:pt x="23" y="385"/>
                      <a:pt x="23" y="385"/>
                    </a:cubicBezTo>
                    <a:cubicBezTo>
                      <a:pt x="50" y="433"/>
                      <a:pt x="50" y="433"/>
                      <a:pt x="50" y="433"/>
                    </a:cubicBezTo>
                    <a:cubicBezTo>
                      <a:pt x="103" y="416"/>
                      <a:pt x="103" y="416"/>
                      <a:pt x="103" y="416"/>
                    </a:cubicBezTo>
                    <a:cubicBezTo>
                      <a:pt x="110" y="425"/>
                      <a:pt x="114" y="431"/>
                      <a:pt x="128" y="442"/>
                    </a:cubicBezTo>
                    <a:cubicBezTo>
                      <a:pt x="128" y="442"/>
                      <a:pt x="128" y="442"/>
                      <a:pt x="128" y="442"/>
                    </a:cubicBezTo>
                    <a:cubicBezTo>
                      <a:pt x="108" y="491"/>
                      <a:pt x="108" y="491"/>
                      <a:pt x="108" y="491"/>
                    </a:cubicBezTo>
                    <a:cubicBezTo>
                      <a:pt x="155" y="520"/>
                      <a:pt x="155" y="520"/>
                      <a:pt x="155" y="520"/>
                    </a:cubicBezTo>
                    <a:cubicBezTo>
                      <a:pt x="192" y="480"/>
                      <a:pt x="192" y="480"/>
                      <a:pt x="192" y="480"/>
                    </a:cubicBezTo>
                    <a:cubicBezTo>
                      <a:pt x="207" y="485"/>
                      <a:pt x="222" y="490"/>
                      <a:pt x="237" y="492"/>
                    </a:cubicBezTo>
                    <a:cubicBezTo>
                      <a:pt x="237" y="494"/>
                      <a:pt x="237" y="494"/>
                      <a:pt x="237" y="494"/>
                    </a:cubicBezTo>
                    <a:cubicBezTo>
                      <a:pt x="247" y="547"/>
                      <a:pt x="247" y="547"/>
                      <a:pt x="247" y="547"/>
                    </a:cubicBezTo>
                    <a:cubicBezTo>
                      <a:pt x="302" y="546"/>
                      <a:pt x="302" y="546"/>
                      <a:pt x="302" y="546"/>
                    </a:cubicBezTo>
                    <a:cubicBezTo>
                      <a:pt x="312" y="492"/>
                      <a:pt x="312" y="492"/>
                      <a:pt x="312" y="492"/>
                    </a:cubicBezTo>
                    <a:cubicBezTo>
                      <a:pt x="330" y="489"/>
                      <a:pt x="347" y="484"/>
                      <a:pt x="364" y="476"/>
                    </a:cubicBezTo>
                    <a:cubicBezTo>
                      <a:pt x="364" y="477"/>
                      <a:pt x="364" y="477"/>
                      <a:pt x="364" y="477"/>
                    </a:cubicBezTo>
                    <a:cubicBezTo>
                      <a:pt x="402" y="516"/>
                      <a:pt x="402" y="516"/>
                      <a:pt x="402" y="516"/>
                    </a:cubicBezTo>
                    <a:cubicBezTo>
                      <a:pt x="448" y="486"/>
                      <a:pt x="448" y="486"/>
                      <a:pt x="448" y="486"/>
                    </a:cubicBezTo>
                    <a:cubicBezTo>
                      <a:pt x="426" y="434"/>
                      <a:pt x="426" y="434"/>
                      <a:pt x="426" y="434"/>
                    </a:cubicBezTo>
                    <a:cubicBezTo>
                      <a:pt x="426" y="434"/>
                      <a:pt x="426" y="434"/>
                      <a:pt x="426" y="434"/>
                    </a:cubicBezTo>
                    <a:cubicBezTo>
                      <a:pt x="435" y="426"/>
                      <a:pt x="443" y="417"/>
                      <a:pt x="450" y="408"/>
                    </a:cubicBezTo>
                    <a:cubicBezTo>
                      <a:pt x="451" y="408"/>
                      <a:pt x="451" y="408"/>
                      <a:pt x="451" y="408"/>
                    </a:cubicBezTo>
                    <a:cubicBezTo>
                      <a:pt x="503" y="425"/>
                      <a:pt x="503" y="425"/>
                      <a:pt x="503" y="425"/>
                    </a:cubicBezTo>
                    <a:cubicBezTo>
                      <a:pt x="528" y="376"/>
                      <a:pt x="528" y="376"/>
                      <a:pt x="528" y="376"/>
                    </a:cubicBezTo>
                    <a:cubicBezTo>
                      <a:pt x="485" y="341"/>
                      <a:pt x="485" y="341"/>
                      <a:pt x="485" y="341"/>
                    </a:cubicBezTo>
                    <a:cubicBezTo>
                      <a:pt x="484" y="341"/>
                      <a:pt x="484" y="341"/>
                      <a:pt x="484" y="341"/>
                    </a:cubicBezTo>
                    <a:cubicBezTo>
                      <a:pt x="488" y="329"/>
                      <a:pt x="491" y="318"/>
                      <a:pt x="493" y="306"/>
                    </a:cubicBezTo>
                    <a:cubicBezTo>
                      <a:pt x="494" y="306"/>
                      <a:pt x="494" y="306"/>
                      <a:pt x="494" y="306"/>
                    </a:cubicBezTo>
                    <a:cubicBezTo>
                      <a:pt x="547" y="296"/>
                      <a:pt x="547" y="296"/>
                      <a:pt x="547" y="296"/>
                    </a:cubicBezTo>
                    <a:cubicBezTo>
                      <a:pt x="546" y="240"/>
                      <a:pt x="546" y="240"/>
                      <a:pt x="546" y="240"/>
                    </a:cubicBezTo>
                    <a:cubicBezTo>
                      <a:pt x="491" y="231"/>
                      <a:pt x="491" y="231"/>
                      <a:pt x="491" y="231"/>
                    </a:cubicBezTo>
                    <a:cubicBezTo>
                      <a:pt x="491" y="231"/>
                      <a:pt x="491" y="231"/>
                      <a:pt x="491" y="231"/>
                    </a:cubicBezTo>
                    <a:cubicBezTo>
                      <a:pt x="488" y="219"/>
                      <a:pt x="485" y="208"/>
                      <a:pt x="481" y="197"/>
                    </a:cubicBezTo>
                    <a:cubicBezTo>
                      <a:pt x="483" y="196"/>
                      <a:pt x="483" y="196"/>
                      <a:pt x="483" y="196"/>
                    </a:cubicBezTo>
                    <a:cubicBezTo>
                      <a:pt x="524" y="161"/>
                      <a:pt x="524" y="161"/>
                      <a:pt x="524" y="161"/>
                    </a:cubicBezTo>
                    <a:cubicBezTo>
                      <a:pt x="497" y="113"/>
                      <a:pt x="497" y="113"/>
                      <a:pt x="497" y="113"/>
                    </a:cubicBezTo>
                    <a:cubicBezTo>
                      <a:pt x="444" y="131"/>
                      <a:pt x="444" y="131"/>
                      <a:pt x="444" y="131"/>
                    </a:cubicBezTo>
                    <a:cubicBezTo>
                      <a:pt x="440" y="130"/>
                      <a:pt x="440" y="130"/>
                      <a:pt x="440" y="130"/>
                    </a:cubicBezTo>
                    <a:cubicBezTo>
                      <a:pt x="433" y="121"/>
                      <a:pt x="426" y="113"/>
                      <a:pt x="412" y="102"/>
                    </a:cubicBezTo>
                    <a:cubicBezTo>
                      <a:pt x="413" y="101"/>
                      <a:pt x="413" y="101"/>
                      <a:pt x="413" y="101"/>
                    </a:cubicBezTo>
                    <a:cubicBezTo>
                      <a:pt x="436" y="60"/>
                      <a:pt x="436" y="60"/>
                      <a:pt x="436" y="60"/>
                    </a:cubicBezTo>
                    <a:cubicBezTo>
                      <a:pt x="389" y="32"/>
                      <a:pt x="389" y="32"/>
                      <a:pt x="389" y="32"/>
                    </a:cubicBezTo>
                    <a:cubicBezTo>
                      <a:pt x="353" y="70"/>
                      <a:pt x="353" y="70"/>
                      <a:pt x="353" y="70"/>
                    </a:cubicBezTo>
                    <a:cubicBezTo>
                      <a:pt x="353" y="69"/>
                      <a:pt x="353" y="69"/>
                      <a:pt x="353" y="69"/>
                    </a:cubicBezTo>
                    <a:cubicBezTo>
                      <a:pt x="339" y="63"/>
                      <a:pt x="324" y="58"/>
                      <a:pt x="309" y="56"/>
                    </a:cubicBezTo>
                    <a:cubicBezTo>
                      <a:pt x="310" y="53"/>
                      <a:pt x="310" y="53"/>
                      <a:pt x="310" y="53"/>
                    </a:cubicBezTo>
                    <a:cubicBezTo>
                      <a:pt x="300" y="0"/>
                      <a:pt x="300" y="0"/>
                      <a:pt x="300" y="0"/>
                    </a:cubicBezTo>
                    <a:cubicBezTo>
                      <a:pt x="245" y="0"/>
                      <a:pt x="245" y="0"/>
                      <a:pt x="245" y="0"/>
                    </a:cubicBezTo>
                    <a:cubicBezTo>
                      <a:pt x="234" y="55"/>
                      <a:pt x="234" y="55"/>
                      <a:pt x="234" y="55"/>
                    </a:cubicBezTo>
                    <a:cubicBezTo>
                      <a:pt x="235" y="55"/>
                      <a:pt x="235" y="55"/>
                      <a:pt x="235" y="55"/>
                    </a:cubicBezTo>
                    <a:cubicBezTo>
                      <a:pt x="217" y="58"/>
                      <a:pt x="200" y="64"/>
                      <a:pt x="183" y="71"/>
                    </a:cubicBezTo>
                    <a:cubicBezTo>
                      <a:pt x="182" y="69"/>
                      <a:pt x="182" y="69"/>
                      <a:pt x="182" y="69"/>
                    </a:cubicBezTo>
                    <a:cubicBezTo>
                      <a:pt x="145" y="30"/>
                      <a:pt x="145" y="30"/>
                      <a:pt x="145" y="30"/>
                    </a:cubicBezTo>
                    <a:cubicBezTo>
                      <a:pt x="99" y="61"/>
                      <a:pt x="99" y="61"/>
                      <a:pt x="99" y="61"/>
                    </a:cubicBezTo>
                    <a:cubicBezTo>
                      <a:pt x="121" y="112"/>
                      <a:pt x="121" y="112"/>
                      <a:pt x="121" y="112"/>
                    </a:cubicBezTo>
                    <a:lnTo>
                      <a:pt x="121" y="113"/>
                    </a:lnTo>
                    <a:close/>
                    <a:moveTo>
                      <a:pt x="369" y="116"/>
                    </a:moveTo>
                    <a:cubicBezTo>
                      <a:pt x="455" y="169"/>
                      <a:pt x="483" y="282"/>
                      <a:pt x="430" y="369"/>
                    </a:cubicBezTo>
                    <a:cubicBezTo>
                      <a:pt x="378" y="456"/>
                      <a:pt x="264" y="484"/>
                      <a:pt x="177" y="431"/>
                    </a:cubicBezTo>
                    <a:cubicBezTo>
                      <a:pt x="91" y="378"/>
                      <a:pt x="63" y="265"/>
                      <a:pt x="116" y="178"/>
                    </a:cubicBezTo>
                    <a:cubicBezTo>
                      <a:pt x="168" y="91"/>
                      <a:pt x="282" y="64"/>
                      <a:pt x="369" y="11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8" name="Google Shape;598;p32"/>
              <p:cNvSpPr/>
              <p:nvPr/>
            </p:nvSpPr>
            <p:spPr>
              <a:xfrm>
                <a:off x="1615239032" y="1043190806"/>
                <a:ext cx="381231927" cy="330332957"/>
              </a:xfrm>
              <a:custGeom>
                <a:rect b="b" l="l" r="r" t="t"/>
                <a:pathLst>
                  <a:path extrusionOk="0" h="219" w="218">
                    <a:moveTo>
                      <a:pt x="28" y="60"/>
                    </a:moveTo>
                    <a:cubicBezTo>
                      <a:pt x="0" y="105"/>
                      <a:pt x="15" y="164"/>
                      <a:pt x="60" y="191"/>
                    </a:cubicBezTo>
                    <a:cubicBezTo>
                      <a:pt x="105" y="219"/>
                      <a:pt x="164" y="204"/>
                      <a:pt x="191" y="159"/>
                    </a:cubicBezTo>
                    <a:cubicBezTo>
                      <a:pt x="218" y="114"/>
                      <a:pt x="204" y="55"/>
                      <a:pt x="159" y="28"/>
                    </a:cubicBezTo>
                    <a:cubicBezTo>
                      <a:pt x="114" y="0"/>
                      <a:pt x="55" y="15"/>
                      <a:pt x="28" y="60"/>
                    </a:cubicBezTo>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599" name="Google Shape;599;p32"/>
              <p:cNvSpPr/>
              <p:nvPr/>
            </p:nvSpPr>
            <p:spPr>
              <a:xfrm>
                <a:off x="1521967001" y="963630975"/>
                <a:ext cx="569256957" cy="489453147"/>
              </a:xfrm>
              <a:custGeom>
                <a:rect b="b" l="l" r="r" t="t"/>
                <a:pathLst>
                  <a:path extrusionOk="0" h="325" w="325">
                    <a:moveTo>
                      <a:pt x="72" y="67"/>
                    </a:moveTo>
                    <a:cubicBezTo>
                      <a:pt x="67" y="71"/>
                      <a:pt x="62" y="77"/>
                      <a:pt x="57" y="82"/>
                    </a:cubicBezTo>
                    <a:cubicBezTo>
                      <a:pt x="57" y="82"/>
                      <a:pt x="57" y="82"/>
                      <a:pt x="57" y="82"/>
                    </a:cubicBezTo>
                    <a:cubicBezTo>
                      <a:pt x="26" y="72"/>
                      <a:pt x="26" y="72"/>
                      <a:pt x="26" y="72"/>
                    </a:cubicBezTo>
                    <a:cubicBezTo>
                      <a:pt x="11" y="101"/>
                      <a:pt x="11" y="101"/>
                      <a:pt x="11" y="101"/>
                    </a:cubicBezTo>
                    <a:cubicBezTo>
                      <a:pt x="37" y="122"/>
                      <a:pt x="37" y="122"/>
                      <a:pt x="37" y="122"/>
                    </a:cubicBezTo>
                    <a:cubicBezTo>
                      <a:pt x="35" y="129"/>
                      <a:pt x="33" y="136"/>
                      <a:pt x="32" y="143"/>
                    </a:cubicBezTo>
                    <a:cubicBezTo>
                      <a:pt x="31" y="143"/>
                      <a:pt x="31" y="143"/>
                      <a:pt x="31" y="143"/>
                    </a:cubicBezTo>
                    <a:cubicBezTo>
                      <a:pt x="0" y="149"/>
                      <a:pt x="0" y="149"/>
                      <a:pt x="0" y="149"/>
                    </a:cubicBezTo>
                    <a:cubicBezTo>
                      <a:pt x="0" y="182"/>
                      <a:pt x="0" y="182"/>
                      <a:pt x="0" y="182"/>
                    </a:cubicBezTo>
                    <a:cubicBezTo>
                      <a:pt x="33" y="187"/>
                      <a:pt x="33" y="187"/>
                      <a:pt x="33" y="187"/>
                    </a:cubicBezTo>
                    <a:cubicBezTo>
                      <a:pt x="34" y="194"/>
                      <a:pt x="36" y="201"/>
                      <a:pt x="38" y="208"/>
                    </a:cubicBezTo>
                    <a:cubicBezTo>
                      <a:pt x="38" y="208"/>
                      <a:pt x="38" y="208"/>
                      <a:pt x="38" y="208"/>
                    </a:cubicBezTo>
                    <a:cubicBezTo>
                      <a:pt x="13" y="229"/>
                      <a:pt x="13" y="229"/>
                      <a:pt x="13" y="229"/>
                    </a:cubicBezTo>
                    <a:cubicBezTo>
                      <a:pt x="30" y="257"/>
                      <a:pt x="30" y="257"/>
                      <a:pt x="30" y="257"/>
                    </a:cubicBezTo>
                    <a:cubicBezTo>
                      <a:pt x="61" y="247"/>
                      <a:pt x="61" y="247"/>
                      <a:pt x="61" y="247"/>
                    </a:cubicBezTo>
                    <a:cubicBezTo>
                      <a:pt x="66" y="252"/>
                      <a:pt x="68" y="256"/>
                      <a:pt x="76" y="262"/>
                    </a:cubicBezTo>
                    <a:cubicBezTo>
                      <a:pt x="76" y="263"/>
                      <a:pt x="76" y="263"/>
                      <a:pt x="76" y="263"/>
                    </a:cubicBezTo>
                    <a:cubicBezTo>
                      <a:pt x="64" y="292"/>
                      <a:pt x="64" y="292"/>
                      <a:pt x="64" y="292"/>
                    </a:cubicBezTo>
                    <a:cubicBezTo>
                      <a:pt x="92" y="309"/>
                      <a:pt x="92" y="309"/>
                      <a:pt x="92" y="309"/>
                    </a:cubicBezTo>
                    <a:cubicBezTo>
                      <a:pt x="114" y="285"/>
                      <a:pt x="114" y="285"/>
                      <a:pt x="114" y="285"/>
                    </a:cubicBezTo>
                    <a:cubicBezTo>
                      <a:pt x="123" y="288"/>
                      <a:pt x="132" y="291"/>
                      <a:pt x="141" y="292"/>
                    </a:cubicBezTo>
                    <a:cubicBezTo>
                      <a:pt x="141" y="293"/>
                      <a:pt x="141" y="293"/>
                      <a:pt x="141" y="293"/>
                    </a:cubicBezTo>
                    <a:cubicBezTo>
                      <a:pt x="147" y="325"/>
                      <a:pt x="147" y="325"/>
                      <a:pt x="147" y="325"/>
                    </a:cubicBezTo>
                    <a:cubicBezTo>
                      <a:pt x="179" y="324"/>
                      <a:pt x="179" y="324"/>
                      <a:pt x="179" y="324"/>
                    </a:cubicBezTo>
                    <a:cubicBezTo>
                      <a:pt x="186" y="292"/>
                      <a:pt x="186" y="292"/>
                      <a:pt x="186" y="292"/>
                    </a:cubicBezTo>
                    <a:cubicBezTo>
                      <a:pt x="196" y="290"/>
                      <a:pt x="206" y="287"/>
                      <a:pt x="216" y="283"/>
                    </a:cubicBezTo>
                    <a:cubicBezTo>
                      <a:pt x="217" y="283"/>
                      <a:pt x="217" y="283"/>
                      <a:pt x="217" y="283"/>
                    </a:cubicBezTo>
                    <a:cubicBezTo>
                      <a:pt x="239" y="307"/>
                      <a:pt x="239" y="307"/>
                      <a:pt x="239" y="307"/>
                    </a:cubicBezTo>
                    <a:cubicBezTo>
                      <a:pt x="266" y="288"/>
                      <a:pt x="266" y="288"/>
                      <a:pt x="266" y="288"/>
                    </a:cubicBezTo>
                    <a:cubicBezTo>
                      <a:pt x="253" y="258"/>
                      <a:pt x="253" y="258"/>
                      <a:pt x="253" y="258"/>
                    </a:cubicBezTo>
                    <a:cubicBezTo>
                      <a:pt x="253" y="258"/>
                      <a:pt x="253" y="258"/>
                      <a:pt x="253" y="258"/>
                    </a:cubicBezTo>
                    <a:cubicBezTo>
                      <a:pt x="258" y="253"/>
                      <a:pt x="263" y="248"/>
                      <a:pt x="268" y="242"/>
                    </a:cubicBezTo>
                    <a:cubicBezTo>
                      <a:pt x="268" y="242"/>
                      <a:pt x="268" y="242"/>
                      <a:pt x="268" y="242"/>
                    </a:cubicBezTo>
                    <a:cubicBezTo>
                      <a:pt x="299" y="252"/>
                      <a:pt x="299" y="252"/>
                      <a:pt x="299" y="252"/>
                    </a:cubicBezTo>
                    <a:cubicBezTo>
                      <a:pt x="314" y="223"/>
                      <a:pt x="314" y="223"/>
                      <a:pt x="314" y="223"/>
                    </a:cubicBezTo>
                    <a:cubicBezTo>
                      <a:pt x="288" y="202"/>
                      <a:pt x="288" y="202"/>
                      <a:pt x="288" y="202"/>
                    </a:cubicBezTo>
                    <a:cubicBezTo>
                      <a:pt x="288" y="202"/>
                      <a:pt x="288" y="202"/>
                      <a:pt x="288" y="202"/>
                    </a:cubicBezTo>
                    <a:cubicBezTo>
                      <a:pt x="290" y="195"/>
                      <a:pt x="292" y="189"/>
                      <a:pt x="293" y="182"/>
                    </a:cubicBezTo>
                    <a:cubicBezTo>
                      <a:pt x="294" y="182"/>
                      <a:pt x="294" y="182"/>
                      <a:pt x="294" y="182"/>
                    </a:cubicBezTo>
                    <a:cubicBezTo>
                      <a:pt x="325" y="175"/>
                      <a:pt x="325" y="175"/>
                      <a:pt x="325" y="175"/>
                    </a:cubicBezTo>
                    <a:cubicBezTo>
                      <a:pt x="325" y="143"/>
                      <a:pt x="325" y="143"/>
                      <a:pt x="325" y="143"/>
                    </a:cubicBezTo>
                    <a:cubicBezTo>
                      <a:pt x="292" y="137"/>
                      <a:pt x="292" y="137"/>
                      <a:pt x="292" y="137"/>
                    </a:cubicBezTo>
                    <a:cubicBezTo>
                      <a:pt x="292" y="137"/>
                      <a:pt x="292" y="137"/>
                      <a:pt x="292" y="137"/>
                    </a:cubicBezTo>
                    <a:cubicBezTo>
                      <a:pt x="290" y="130"/>
                      <a:pt x="288" y="123"/>
                      <a:pt x="286" y="117"/>
                    </a:cubicBezTo>
                    <a:cubicBezTo>
                      <a:pt x="287" y="116"/>
                      <a:pt x="287" y="116"/>
                      <a:pt x="287" y="116"/>
                    </a:cubicBezTo>
                    <a:cubicBezTo>
                      <a:pt x="312" y="96"/>
                      <a:pt x="312" y="96"/>
                      <a:pt x="312" y="96"/>
                    </a:cubicBezTo>
                    <a:cubicBezTo>
                      <a:pt x="295" y="67"/>
                      <a:pt x="295" y="67"/>
                      <a:pt x="295" y="67"/>
                    </a:cubicBezTo>
                    <a:cubicBezTo>
                      <a:pt x="264" y="78"/>
                      <a:pt x="264" y="78"/>
                      <a:pt x="264" y="78"/>
                    </a:cubicBezTo>
                    <a:cubicBezTo>
                      <a:pt x="262" y="77"/>
                      <a:pt x="262" y="77"/>
                      <a:pt x="262" y="77"/>
                    </a:cubicBezTo>
                    <a:cubicBezTo>
                      <a:pt x="257" y="71"/>
                      <a:pt x="253" y="67"/>
                      <a:pt x="245" y="61"/>
                    </a:cubicBezTo>
                    <a:cubicBezTo>
                      <a:pt x="246" y="59"/>
                      <a:pt x="246" y="59"/>
                      <a:pt x="246" y="59"/>
                    </a:cubicBezTo>
                    <a:cubicBezTo>
                      <a:pt x="259" y="36"/>
                      <a:pt x="259" y="36"/>
                      <a:pt x="259" y="36"/>
                    </a:cubicBezTo>
                    <a:cubicBezTo>
                      <a:pt x="231" y="18"/>
                      <a:pt x="231" y="18"/>
                      <a:pt x="231" y="18"/>
                    </a:cubicBezTo>
                    <a:cubicBezTo>
                      <a:pt x="210" y="41"/>
                      <a:pt x="210" y="41"/>
                      <a:pt x="210" y="41"/>
                    </a:cubicBezTo>
                    <a:cubicBezTo>
                      <a:pt x="210" y="41"/>
                      <a:pt x="210" y="41"/>
                      <a:pt x="210" y="41"/>
                    </a:cubicBezTo>
                    <a:cubicBezTo>
                      <a:pt x="201" y="37"/>
                      <a:pt x="193" y="34"/>
                      <a:pt x="184" y="33"/>
                    </a:cubicBezTo>
                    <a:cubicBezTo>
                      <a:pt x="184" y="31"/>
                      <a:pt x="184" y="31"/>
                      <a:pt x="184" y="31"/>
                    </a:cubicBezTo>
                    <a:cubicBezTo>
                      <a:pt x="178" y="0"/>
                      <a:pt x="178" y="0"/>
                      <a:pt x="178" y="0"/>
                    </a:cubicBezTo>
                    <a:cubicBezTo>
                      <a:pt x="146" y="0"/>
                      <a:pt x="146" y="0"/>
                      <a:pt x="146" y="0"/>
                    </a:cubicBezTo>
                    <a:cubicBezTo>
                      <a:pt x="139" y="32"/>
                      <a:pt x="139" y="32"/>
                      <a:pt x="139" y="32"/>
                    </a:cubicBezTo>
                    <a:cubicBezTo>
                      <a:pt x="139" y="33"/>
                      <a:pt x="139" y="33"/>
                      <a:pt x="139" y="33"/>
                    </a:cubicBezTo>
                    <a:cubicBezTo>
                      <a:pt x="129" y="34"/>
                      <a:pt x="119" y="37"/>
                      <a:pt x="109" y="42"/>
                    </a:cubicBezTo>
                    <a:cubicBezTo>
                      <a:pt x="108" y="41"/>
                      <a:pt x="108" y="41"/>
                      <a:pt x="108" y="41"/>
                    </a:cubicBezTo>
                    <a:cubicBezTo>
                      <a:pt x="86" y="18"/>
                      <a:pt x="86" y="18"/>
                      <a:pt x="86" y="18"/>
                    </a:cubicBezTo>
                    <a:cubicBezTo>
                      <a:pt x="59" y="36"/>
                      <a:pt x="59" y="36"/>
                      <a:pt x="59" y="36"/>
                    </a:cubicBezTo>
                    <a:cubicBezTo>
                      <a:pt x="72" y="66"/>
                      <a:pt x="72" y="66"/>
                      <a:pt x="72" y="66"/>
                    </a:cubicBezTo>
                    <a:lnTo>
                      <a:pt x="72" y="67"/>
                    </a:lnTo>
                    <a:close/>
                    <a:moveTo>
                      <a:pt x="219" y="69"/>
                    </a:moveTo>
                    <a:cubicBezTo>
                      <a:pt x="271" y="100"/>
                      <a:pt x="287" y="167"/>
                      <a:pt x="256" y="219"/>
                    </a:cubicBezTo>
                    <a:cubicBezTo>
                      <a:pt x="224" y="271"/>
                      <a:pt x="157" y="287"/>
                      <a:pt x="106" y="256"/>
                    </a:cubicBezTo>
                    <a:cubicBezTo>
                      <a:pt x="54" y="225"/>
                      <a:pt x="37" y="157"/>
                      <a:pt x="69" y="106"/>
                    </a:cubicBezTo>
                    <a:cubicBezTo>
                      <a:pt x="100" y="54"/>
                      <a:pt x="167" y="38"/>
                      <a:pt x="219" y="69"/>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0" name="Google Shape;600;p32"/>
              <p:cNvSpPr/>
              <p:nvPr/>
            </p:nvSpPr>
            <p:spPr>
              <a:xfrm>
                <a:off x="145830656" y="906347652"/>
                <a:ext cx="218375282" cy="165484447"/>
              </a:xfrm>
              <a:custGeom>
                <a:rect b="b" l="l" r="r" t="t"/>
                <a:pathLst>
                  <a:path extrusionOk="0" h="110" w="125">
                    <a:moveTo>
                      <a:pt x="113" y="62"/>
                    </a:moveTo>
                    <a:cubicBezTo>
                      <a:pt x="124" y="70"/>
                      <a:pt x="125" y="86"/>
                      <a:pt x="117" y="97"/>
                    </a:cubicBezTo>
                    <a:cubicBezTo>
                      <a:pt x="109" y="108"/>
                      <a:pt x="93" y="110"/>
                      <a:pt x="82" y="102"/>
                    </a:cubicBezTo>
                    <a:cubicBezTo>
                      <a:pt x="13" y="49"/>
                      <a:pt x="13" y="49"/>
                      <a:pt x="13" y="49"/>
                    </a:cubicBezTo>
                    <a:cubicBezTo>
                      <a:pt x="2" y="41"/>
                      <a:pt x="0" y="25"/>
                      <a:pt x="9" y="14"/>
                    </a:cubicBezTo>
                    <a:cubicBezTo>
                      <a:pt x="17" y="3"/>
                      <a:pt x="33" y="0"/>
                      <a:pt x="44" y="9"/>
                    </a:cubicBezTo>
                    <a:lnTo>
                      <a:pt x="113" y="62"/>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1" name="Google Shape;601;p32"/>
              <p:cNvSpPr/>
              <p:nvPr/>
            </p:nvSpPr>
            <p:spPr>
              <a:xfrm>
                <a:off x="0" y="1271050707"/>
                <a:ext cx="245765366" cy="108201540"/>
              </a:xfrm>
              <a:custGeom>
                <a:rect b="b" l="l" r="r" t="t"/>
                <a:pathLst>
                  <a:path extrusionOk="0" h="72" w="140">
                    <a:moveTo>
                      <a:pt x="117" y="20"/>
                    </a:moveTo>
                    <a:cubicBezTo>
                      <a:pt x="131" y="22"/>
                      <a:pt x="140" y="36"/>
                      <a:pt x="137" y="49"/>
                    </a:cubicBezTo>
                    <a:cubicBezTo>
                      <a:pt x="134" y="63"/>
                      <a:pt x="121" y="72"/>
                      <a:pt x="108" y="69"/>
                    </a:cubicBezTo>
                    <a:cubicBezTo>
                      <a:pt x="22" y="52"/>
                      <a:pt x="22" y="52"/>
                      <a:pt x="22" y="52"/>
                    </a:cubicBezTo>
                    <a:cubicBezTo>
                      <a:pt x="9" y="50"/>
                      <a:pt x="0" y="37"/>
                      <a:pt x="3" y="23"/>
                    </a:cubicBezTo>
                    <a:cubicBezTo>
                      <a:pt x="6" y="9"/>
                      <a:pt x="19" y="0"/>
                      <a:pt x="32" y="3"/>
                    </a:cubicBezTo>
                    <a:lnTo>
                      <a:pt x="117" y="2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2" name="Google Shape;602;p32"/>
              <p:cNvSpPr/>
              <p:nvPr/>
            </p:nvSpPr>
            <p:spPr>
              <a:xfrm>
                <a:off x="107337612" y="1620478416"/>
                <a:ext cx="243544210" cy="119021796"/>
              </a:xfrm>
              <a:custGeom>
                <a:rect b="b" l="l" r="r" t="t"/>
                <a:pathLst>
                  <a:path extrusionOk="0" h="79" w="139">
                    <a:moveTo>
                      <a:pt x="105" y="4"/>
                    </a:moveTo>
                    <a:cubicBezTo>
                      <a:pt x="118" y="0"/>
                      <a:pt x="132" y="8"/>
                      <a:pt x="136" y="22"/>
                    </a:cubicBezTo>
                    <a:cubicBezTo>
                      <a:pt x="139" y="35"/>
                      <a:pt x="131" y="49"/>
                      <a:pt x="118" y="52"/>
                    </a:cubicBezTo>
                    <a:cubicBezTo>
                      <a:pt x="34" y="75"/>
                      <a:pt x="34" y="75"/>
                      <a:pt x="34" y="75"/>
                    </a:cubicBezTo>
                    <a:cubicBezTo>
                      <a:pt x="21" y="79"/>
                      <a:pt x="7" y="71"/>
                      <a:pt x="4" y="57"/>
                    </a:cubicBezTo>
                    <a:cubicBezTo>
                      <a:pt x="0" y="44"/>
                      <a:pt x="8" y="30"/>
                      <a:pt x="21" y="26"/>
                    </a:cubicBezTo>
                    <a:lnTo>
                      <a:pt x="105" y="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3" name="Google Shape;603;p32"/>
              <p:cNvSpPr/>
              <p:nvPr/>
            </p:nvSpPr>
            <p:spPr>
              <a:xfrm>
                <a:off x="1712952948" y="1620478416"/>
                <a:ext cx="245025166" cy="119021796"/>
              </a:xfrm>
              <a:custGeom>
                <a:rect b="b" l="l" r="r" t="t"/>
                <a:pathLst>
                  <a:path extrusionOk="0" h="79" w="140">
                    <a:moveTo>
                      <a:pt x="35" y="4"/>
                    </a:moveTo>
                    <a:cubicBezTo>
                      <a:pt x="21" y="0"/>
                      <a:pt x="8" y="8"/>
                      <a:pt x="4" y="22"/>
                    </a:cubicBezTo>
                    <a:cubicBezTo>
                      <a:pt x="0" y="35"/>
                      <a:pt x="8" y="49"/>
                      <a:pt x="21" y="52"/>
                    </a:cubicBezTo>
                    <a:cubicBezTo>
                      <a:pt x="105" y="75"/>
                      <a:pt x="105" y="75"/>
                      <a:pt x="105" y="75"/>
                    </a:cubicBezTo>
                    <a:cubicBezTo>
                      <a:pt x="119" y="79"/>
                      <a:pt x="132" y="71"/>
                      <a:pt x="136" y="57"/>
                    </a:cubicBezTo>
                    <a:cubicBezTo>
                      <a:pt x="140" y="44"/>
                      <a:pt x="132" y="30"/>
                      <a:pt x="119" y="26"/>
                    </a:cubicBezTo>
                    <a:lnTo>
                      <a:pt x="35" y="4"/>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4" name="Google Shape;604;p32"/>
              <p:cNvSpPr/>
              <p:nvPr/>
            </p:nvSpPr>
            <p:spPr>
              <a:xfrm>
                <a:off x="327933995" y="786052985"/>
                <a:ext cx="1345045473" cy="1361430661"/>
              </a:xfrm>
              <a:custGeom>
                <a:rect b="b" l="l" r="r" t="t"/>
                <a:pathLst>
                  <a:path extrusionOk="0" h="904" w="768">
                    <a:moveTo>
                      <a:pt x="702" y="412"/>
                    </a:moveTo>
                    <a:cubicBezTo>
                      <a:pt x="694" y="485"/>
                      <a:pt x="661" y="552"/>
                      <a:pt x="611" y="601"/>
                    </a:cubicBezTo>
                    <a:cubicBezTo>
                      <a:pt x="611" y="602"/>
                      <a:pt x="611" y="602"/>
                      <a:pt x="611" y="602"/>
                    </a:cubicBezTo>
                    <a:cubicBezTo>
                      <a:pt x="610" y="603"/>
                      <a:pt x="609" y="603"/>
                      <a:pt x="609" y="604"/>
                    </a:cubicBezTo>
                    <a:cubicBezTo>
                      <a:pt x="609" y="604"/>
                      <a:pt x="608" y="605"/>
                      <a:pt x="606" y="606"/>
                    </a:cubicBezTo>
                    <a:cubicBezTo>
                      <a:pt x="606" y="607"/>
                      <a:pt x="606" y="607"/>
                      <a:pt x="606" y="607"/>
                    </a:cubicBezTo>
                    <a:cubicBezTo>
                      <a:pt x="595" y="619"/>
                      <a:pt x="556" y="665"/>
                      <a:pt x="536" y="735"/>
                    </a:cubicBezTo>
                    <a:cubicBezTo>
                      <a:pt x="528" y="762"/>
                      <a:pt x="523" y="793"/>
                      <a:pt x="523" y="827"/>
                    </a:cubicBezTo>
                    <a:cubicBezTo>
                      <a:pt x="523" y="829"/>
                      <a:pt x="523" y="831"/>
                      <a:pt x="523" y="833"/>
                    </a:cubicBezTo>
                    <a:cubicBezTo>
                      <a:pt x="523" y="833"/>
                      <a:pt x="522" y="835"/>
                      <a:pt x="521" y="837"/>
                    </a:cubicBezTo>
                    <a:cubicBezTo>
                      <a:pt x="519" y="839"/>
                      <a:pt x="514" y="842"/>
                      <a:pt x="504" y="844"/>
                    </a:cubicBezTo>
                    <a:cubicBezTo>
                      <a:pt x="274" y="844"/>
                      <a:pt x="274" y="844"/>
                      <a:pt x="274" y="844"/>
                    </a:cubicBezTo>
                    <a:cubicBezTo>
                      <a:pt x="265" y="842"/>
                      <a:pt x="260" y="840"/>
                      <a:pt x="257" y="837"/>
                    </a:cubicBezTo>
                    <a:cubicBezTo>
                      <a:pt x="256" y="836"/>
                      <a:pt x="255" y="833"/>
                      <a:pt x="255" y="832"/>
                    </a:cubicBezTo>
                    <a:cubicBezTo>
                      <a:pt x="256" y="830"/>
                      <a:pt x="256" y="830"/>
                      <a:pt x="256" y="827"/>
                    </a:cubicBezTo>
                    <a:cubicBezTo>
                      <a:pt x="256" y="794"/>
                      <a:pt x="251" y="764"/>
                      <a:pt x="243" y="737"/>
                    </a:cubicBezTo>
                    <a:cubicBezTo>
                      <a:pt x="227" y="683"/>
                      <a:pt x="201" y="643"/>
                      <a:pt x="185" y="622"/>
                    </a:cubicBezTo>
                    <a:cubicBezTo>
                      <a:pt x="180" y="616"/>
                      <a:pt x="175" y="610"/>
                      <a:pt x="170" y="604"/>
                    </a:cubicBezTo>
                    <a:cubicBezTo>
                      <a:pt x="159" y="593"/>
                      <a:pt x="146" y="583"/>
                      <a:pt x="136" y="571"/>
                    </a:cubicBezTo>
                    <a:cubicBezTo>
                      <a:pt x="125" y="558"/>
                      <a:pt x="116" y="544"/>
                      <a:pt x="109" y="530"/>
                    </a:cubicBezTo>
                    <a:cubicBezTo>
                      <a:pt x="94" y="501"/>
                      <a:pt x="81" y="469"/>
                      <a:pt x="75" y="436"/>
                    </a:cubicBezTo>
                    <a:cubicBezTo>
                      <a:pt x="72" y="417"/>
                      <a:pt x="70" y="397"/>
                      <a:pt x="70" y="378"/>
                    </a:cubicBezTo>
                    <a:cubicBezTo>
                      <a:pt x="70" y="219"/>
                      <a:pt x="189" y="87"/>
                      <a:pt x="342" y="65"/>
                    </a:cubicBezTo>
                    <a:cubicBezTo>
                      <a:pt x="305" y="0"/>
                      <a:pt x="305" y="0"/>
                      <a:pt x="305" y="0"/>
                    </a:cubicBezTo>
                    <a:cubicBezTo>
                      <a:pt x="131" y="38"/>
                      <a:pt x="0" y="193"/>
                      <a:pt x="0" y="378"/>
                    </a:cubicBezTo>
                    <a:cubicBezTo>
                      <a:pt x="0" y="494"/>
                      <a:pt x="51" y="598"/>
                      <a:pt x="132" y="669"/>
                    </a:cubicBezTo>
                    <a:cubicBezTo>
                      <a:pt x="151" y="694"/>
                      <a:pt x="185" y="750"/>
                      <a:pt x="186" y="825"/>
                    </a:cubicBezTo>
                    <a:cubicBezTo>
                      <a:pt x="184" y="841"/>
                      <a:pt x="188" y="864"/>
                      <a:pt x="204" y="883"/>
                    </a:cubicBezTo>
                    <a:cubicBezTo>
                      <a:pt x="210" y="890"/>
                      <a:pt x="218" y="897"/>
                      <a:pt x="226" y="902"/>
                    </a:cubicBezTo>
                    <a:cubicBezTo>
                      <a:pt x="380" y="903"/>
                      <a:pt x="380" y="903"/>
                      <a:pt x="380" y="903"/>
                    </a:cubicBezTo>
                    <a:cubicBezTo>
                      <a:pt x="547" y="904"/>
                      <a:pt x="547" y="904"/>
                      <a:pt x="547" y="904"/>
                    </a:cubicBezTo>
                    <a:cubicBezTo>
                      <a:pt x="558" y="899"/>
                      <a:pt x="567" y="892"/>
                      <a:pt x="575" y="883"/>
                    </a:cubicBezTo>
                    <a:cubicBezTo>
                      <a:pt x="590" y="864"/>
                      <a:pt x="594" y="841"/>
                      <a:pt x="593" y="825"/>
                    </a:cubicBezTo>
                    <a:cubicBezTo>
                      <a:pt x="594" y="723"/>
                      <a:pt x="657" y="655"/>
                      <a:pt x="658" y="654"/>
                    </a:cubicBezTo>
                    <a:cubicBezTo>
                      <a:pt x="660" y="653"/>
                      <a:pt x="661" y="652"/>
                      <a:pt x="662" y="650"/>
                    </a:cubicBezTo>
                    <a:cubicBezTo>
                      <a:pt x="717" y="595"/>
                      <a:pt x="755" y="522"/>
                      <a:pt x="768" y="442"/>
                    </a:cubicBezTo>
                    <a:cubicBezTo>
                      <a:pt x="750" y="433"/>
                      <a:pt x="720" y="420"/>
                      <a:pt x="702" y="41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5" name="Google Shape;605;p32"/>
              <p:cNvSpPr/>
              <p:nvPr/>
            </p:nvSpPr>
            <p:spPr>
              <a:xfrm>
                <a:off x="331635663" y="516185481"/>
                <a:ext cx="405660091" cy="147663497"/>
              </a:xfrm>
              <a:custGeom>
                <a:rect b="b" l="l" r="r" t="t"/>
                <a:pathLst>
                  <a:path extrusionOk="0" h="98" w="232">
                    <a:moveTo>
                      <a:pt x="232" y="44"/>
                    </a:moveTo>
                    <a:cubicBezTo>
                      <a:pt x="225" y="34"/>
                      <a:pt x="225" y="34"/>
                      <a:pt x="225" y="34"/>
                    </a:cubicBezTo>
                    <a:cubicBezTo>
                      <a:pt x="157" y="84"/>
                      <a:pt x="60" y="69"/>
                      <a:pt x="10" y="0"/>
                    </a:cubicBezTo>
                    <a:cubicBezTo>
                      <a:pt x="0" y="7"/>
                      <a:pt x="0" y="7"/>
                      <a:pt x="0" y="7"/>
                    </a:cubicBezTo>
                    <a:cubicBezTo>
                      <a:pt x="54" y="81"/>
                      <a:pt x="158" y="98"/>
                      <a:pt x="232" y="44"/>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6" name="Google Shape;606;p32"/>
              <p:cNvSpPr/>
              <p:nvPr/>
            </p:nvSpPr>
            <p:spPr>
              <a:xfrm>
                <a:off x="325713343" y="508547871"/>
                <a:ext cx="33311640" cy="28641700"/>
              </a:xfrm>
              <a:custGeom>
                <a:rect b="b" l="l" r="r" t="t"/>
                <a:pathLst>
                  <a:path extrusionOk="0" h="45" w="45">
                    <a:moveTo>
                      <a:pt x="45" y="12"/>
                    </a:moveTo>
                    <a:lnTo>
                      <a:pt x="3" y="0"/>
                    </a:lnTo>
                    <a:lnTo>
                      <a:pt x="0" y="45"/>
                    </a:lnTo>
                    <a:lnTo>
                      <a:pt x="45" y="12"/>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7" name="Google Shape;607;p32"/>
              <p:cNvSpPr/>
              <p:nvPr/>
            </p:nvSpPr>
            <p:spPr>
              <a:xfrm>
                <a:off x="1789939617" y="1317513812"/>
                <a:ext cx="347180117" cy="222767848"/>
              </a:xfrm>
              <a:custGeom>
                <a:rect b="b" l="l" r="r" t="t"/>
                <a:pathLst>
                  <a:path extrusionOk="0" h="148" w="198">
                    <a:moveTo>
                      <a:pt x="0" y="129"/>
                    </a:moveTo>
                    <a:cubicBezTo>
                      <a:pt x="3" y="117"/>
                      <a:pt x="3" y="117"/>
                      <a:pt x="3" y="117"/>
                    </a:cubicBezTo>
                    <a:cubicBezTo>
                      <a:pt x="86" y="135"/>
                      <a:pt x="168" y="83"/>
                      <a:pt x="186" y="0"/>
                    </a:cubicBezTo>
                    <a:cubicBezTo>
                      <a:pt x="198" y="2"/>
                      <a:pt x="198" y="2"/>
                      <a:pt x="198" y="2"/>
                    </a:cubicBezTo>
                    <a:cubicBezTo>
                      <a:pt x="178" y="92"/>
                      <a:pt x="90" y="148"/>
                      <a:pt x="0" y="1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8" name="Google Shape;608;p32"/>
              <p:cNvSpPr/>
              <p:nvPr/>
            </p:nvSpPr>
            <p:spPr>
              <a:xfrm>
                <a:off x="2106769482" y="1302238592"/>
                <a:ext cx="40714164" cy="26095496"/>
              </a:xfrm>
              <a:custGeom>
                <a:rect b="b" l="l" r="r" t="t"/>
                <a:pathLst>
                  <a:path extrusionOk="0" h="41" w="55">
                    <a:moveTo>
                      <a:pt x="0" y="29"/>
                    </a:moveTo>
                    <a:lnTo>
                      <a:pt x="34" y="0"/>
                    </a:lnTo>
                    <a:lnTo>
                      <a:pt x="55" y="41"/>
                    </a:lnTo>
                    <a:lnTo>
                      <a:pt x="0" y="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09" name="Google Shape;609;p32"/>
              <p:cNvSpPr/>
              <p:nvPr/>
            </p:nvSpPr>
            <p:spPr>
              <a:xfrm>
                <a:off x="1891354620" y="1424442349"/>
                <a:ext cx="140649135" cy="120294604"/>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10" name="Google Shape;610;p32"/>
              <p:cNvSpPr/>
              <p:nvPr/>
            </p:nvSpPr>
            <p:spPr>
              <a:xfrm>
                <a:off x="406401099" y="549282207"/>
                <a:ext cx="159895302" cy="138752518"/>
              </a:xfrm>
              <a:custGeom>
                <a:rect b="b" l="l" r="r" t="t"/>
                <a:pathLst>
                  <a:path extrusionOk="0" h="92" w="91">
                    <a:moveTo>
                      <a:pt x="10" y="65"/>
                    </a:moveTo>
                    <a:cubicBezTo>
                      <a:pt x="20" y="84"/>
                      <a:pt x="45" y="92"/>
                      <a:pt x="64" y="81"/>
                    </a:cubicBezTo>
                    <a:cubicBezTo>
                      <a:pt x="84" y="71"/>
                      <a:pt x="91" y="47"/>
                      <a:pt x="81" y="27"/>
                    </a:cubicBezTo>
                    <a:cubicBezTo>
                      <a:pt x="70" y="8"/>
                      <a:pt x="46" y="0"/>
                      <a:pt x="27" y="10"/>
                    </a:cubicBezTo>
                    <a:cubicBezTo>
                      <a:pt x="7" y="21"/>
                      <a:pt x="0" y="45"/>
                      <a:pt x="10" y="65"/>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11" name="Google Shape;611;p32"/>
              <p:cNvSpPr/>
              <p:nvPr/>
            </p:nvSpPr>
            <p:spPr>
              <a:xfrm>
                <a:off x="1385760621" y="26731884"/>
                <a:ext cx="633659071" cy="545463189"/>
              </a:xfrm>
              <a:custGeom>
                <a:rect b="b" l="l" r="r" t="t"/>
                <a:pathLst>
                  <a:path extrusionOk="0" h="362" w="362">
                    <a:moveTo>
                      <a:pt x="362" y="362"/>
                    </a:moveTo>
                    <a:cubicBezTo>
                      <a:pt x="346" y="362"/>
                      <a:pt x="346" y="362"/>
                      <a:pt x="346" y="362"/>
                    </a:cubicBezTo>
                    <a:cubicBezTo>
                      <a:pt x="346" y="171"/>
                      <a:pt x="191" y="16"/>
                      <a:pt x="0" y="16"/>
                    </a:cubicBezTo>
                    <a:cubicBezTo>
                      <a:pt x="0" y="0"/>
                      <a:pt x="0" y="0"/>
                      <a:pt x="0" y="0"/>
                    </a:cubicBezTo>
                    <a:cubicBezTo>
                      <a:pt x="200" y="0"/>
                      <a:pt x="362" y="162"/>
                      <a:pt x="362" y="362"/>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12" name="Google Shape;612;p32"/>
              <p:cNvSpPr/>
              <p:nvPr/>
            </p:nvSpPr>
            <p:spPr>
              <a:xfrm>
                <a:off x="1350227866" y="0"/>
                <a:ext cx="57740370" cy="76377706"/>
              </a:xfrm>
              <a:custGeom>
                <a:rect b="b" l="l" r="r" t="t"/>
                <a:pathLst>
                  <a:path extrusionOk="0" h="120" w="78">
                    <a:moveTo>
                      <a:pt x="78" y="0"/>
                    </a:moveTo>
                    <a:lnTo>
                      <a:pt x="0" y="56"/>
                    </a:lnTo>
                    <a:lnTo>
                      <a:pt x="74" y="120"/>
                    </a:lnTo>
                    <a:lnTo>
                      <a:pt x="78" y="0"/>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13" name="Google Shape;613;p32"/>
              <p:cNvSpPr/>
              <p:nvPr/>
            </p:nvSpPr>
            <p:spPr>
              <a:xfrm>
                <a:off x="1735901428" y="119021773"/>
                <a:ext cx="205050657" cy="177578083"/>
              </a:xfrm>
              <a:prstGeom prst="ellipse">
                <a:avLst/>
              </a:pr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14" name="Google Shape;614;p32"/>
              <p:cNvSpPr txBox="1"/>
              <p:nvPr/>
            </p:nvSpPr>
            <p:spPr>
              <a:xfrm>
                <a:off x="1861401072" y="1419381225"/>
                <a:ext cx="200556449" cy="12956866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Lato Light"/>
                  <a:buNone/>
                </a:pPr>
                <a:r>
                  <a:rPr b="1" i="0" lang="en" sz="800" u="none">
                    <a:solidFill>
                      <a:schemeClr val="lt1"/>
                    </a:solidFill>
                    <a:latin typeface="Lato Light"/>
                    <a:ea typeface="Lato Light"/>
                    <a:cs typeface="Lato Light"/>
                    <a:sym typeface="Lato Light"/>
                  </a:rPr>
                  <a:t>02</a:t>
                </a:r>
                <a:endParaRPr sz="1100"/>
              </a:p>
            </p:txBody>
          </p:sp>
          <p:sp>
            <p:nvSpPr>
              <p:cNvPr id="615" name="Google Shape;615;p32"/>
              <p:cNvSpPr txBox="1"/>
              <p:nvPr/>
            </p:nvSpPr>
            <p:spPr>
              <a:xfrm>
                <a:off x="1722259948" y="128899987"/>
                <a:ext cx="226410826" cy="152433946"/>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100"/>
                  <a:buFont typeface="Lato Light"/>
                  <a:buNone/>
                </a:pPr>
                <a:r>
                  <a:rPr b="1" i="0" lang="en" sz="1100" u="none">
                    <a:solidFill>
                      <a:schemeClr val="lt1"/>
                    </a:solidFill>
                    <a:latin typeface="Lato Light"/>
                    <a:ea typeface="Lato Light"/>
                    <a:cs typeface="Lato Light"/>
                    <a:sym typeface="Lato Light"/>
                  </a:rPr>
                  <a:t>03</a:t>
                </a:r>
                <a:endParaRPr sz="1100"/>
              </a:p>
            </p:txBody>
          </p:sp>
          <p:sp>
            <p:nvSpPr>
              <p:cNvPr id="616" name="Google Shape;616;p32"/>
              <p:cNvSpPr txBox="1"/>
              <p:nvPr/>
            </p:nvSpPr>
            <p:spPr>
              <a:xfrm>
                <a:off x="386070086" y="550518411"/>
                <a:ext cx="200556994" cy="12956866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800"/>
                  <a:buFont typeface="Lato Light"/>
                  <a:buNone/>
                </a:pPr>
                <a:r>
                  <a:rPr b="1" i="0" lang="en" sz="800" u="none">
                    <a:solidFill>
                      <a:schemeClr val="lt1"/>
                    </a:solidFill>
                    <a:latin typeface="Lato Light"/>
                    <a:ea typeface="Lato Light"/>
                    <a:cs typeface="Lato Light"/>
                    <a:sym typeface="Lato Light"/>
                  </a:rPr>
                  <a:t>04</a:t>
                </a:r>
                <a:endParaRPr sz="1100"/>
              </a:p>
            </p:txBody>
          </p:sp>
        </p:grpSp>
      </p:grpSp>
      <p:sp>
        <p:nvSpPr>
          <p:cNvPr id="617" name="Google Shape;617;p32"/>
          <p:cNvSpPr txBox="1"/>
          <p:nvPr>
            <p:ph idx="1" type="body"/>
          </p:nvPr>
        </p:nvSpPr>
        <p:spPr>
          <a:xfrm>
            <a:off x="352425" y="7489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grpSp>
        <p:nvGrpSpPr>
          <p:cNvPr id="618" name="Google Shape;618;p32"/>
          <p:cNvGrpSpPr/>
          <p:nvPr/>
        </p:nvGrpSpPr>
        <p:grpSpPr>
          <a:xfrm>
            <a:off x="317566" y="1226987"/>
            <a:ext cx="5138817" cy="3498421"/>
            <a:chOff x="0" y="0"/>
            <a:chExt cx="2147483647" cy="2147483646"/>
          </a:xfrm>
        </p:grpSpPr>
        <p:sp>
          <p:nvSpPr>
            <p:cNvPr id="619" name="Google Shape;619;p32"/>
            <p:cNvSpPr txBox="1"/>
            <p:nvPr/>
          </p:nvSpPr>
          <p:spPr>
            <a:xfrm>
              <a:off x="668" y="20068958"/>
              <a:ext cx="355167854" cy="365288806"/>
            </a:xfrm>
            <a:prstGeom prst="rect">
              <a:avLst/>
            </a:prstGeom>
            <a:solidFill>
              <a:schemeClr val="accent1"/>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20" name="Google Shape;620;p32"/>
            <p:cNvSpPr txBox="1"/>
            <p:nvPr/>
          </p:nvSpPr>
          <p:spPr>
            <a:xfrm>
              <a:off x="1337" y="1782194840"/>
              <a:ext cx="355167854" cy="365288806"/>
            </a:xfrm>
            <a:prstGeom prst="rect">
              <a:avLst/>
            </a:prstGeom>
            <a:solidFill>
              <a:srgbClr val="BD392F"/>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21" name="Google Shape;621;p32"/>
            <p:cNvSpPr txBox="1"/>
            <p:nvPr/>
          </p:nvSpPr>
          <p:spPr>
            <a:xfrm>
              <a:off x="74727" y="671165702"/>
              <a:ext cx="358866974" cy="365288806"/>
            </a:xfrm>
            <a:prstGeom prst="rect">
              <a:avLst/>
            </a:prstGeom>
            <a:solidFill>
              <a:schemeClr val="accent2"/>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22" name="Google Shape;622;p32"/>
            <p:cNvSpPr txBox="1"/>
            <p:nvPr/>
          </p:nvSpPr>
          <p:spPr>
            <a:xfrm>
              <a:off x="0" y="1232111732"/>
              <a:ext cx="355167854" cy="365288806"/>
            </a:xfrm>
            <a:prstGeom prst="rect">
              <a:avLst/>
            </a:prstGeom>
            <a:solidFill>
              <a:srgbClr val="F29B26"/>
            </a:solidFill>
            <a:ln>
              <a:noFill/>
            </a:ln>
          </p:spPr>
          <p:txBody>
            <a:bodyPr anchorCtr="0" anchor="ctr" bIns="34275" lIns="68550" spcFirstLastPara="1" rIns="68550"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623" name="Google Shape;623;p32"/>
            <p:cNvSpPr txBox="1"/>
            <p:nvPr/>
          </p:nvSpPr>
          <p:spPr>
            <a:xfrm>
              <a:off x="352560735" y="0"/>
              <a:ext cx="1375492167" cy="146961669"/>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lang="en" sz="1200"/>
                <a:t>Data Cleaning Processes</a:t>
              </a:r>
              <a:endParaRPr sz="1100"/>
            </a:p>
          </p:txBody>
        </p:sp>
        <p:sp>
          <p:nvSpPr>
            <p:cNvPr id="624" name="Google Shape;624;p32"/>
            <p:cNvSpPr txBox="1"/>
            <p:nvPr/>
          </p:nvSpPr>
          <p:spPr>
            <a:xfrm>
              <a:off x="355482007" y="179645997"/>
              <a:ext cx="1792001639" cy="365290739"/>
            </a:xfrm>
            <a:prstGeom prst="rect">
              <a:avLst/>
            </a:prstGeom>
            <a:noFill/>
            <a:ln>
              <a:noFill/>
            </a:ln>
          </p:spPr>
          <p:txBody>
            <a:bodyPr anchorCtr="0" anchor="ctr" bIns="0" lIns="91400" spcFirstLastPara="1" rIns="91400" wrap="square" tIns="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We need to preprocess the data more properly in the production environment, since patients may input different kinds of data.</a:t>
              </a:r>
              <a:endParaRPr sz="1200"/>
            </a:p>
          </p:txBody>
        </p:sp>
        <p:sp>
          <p:nvSpPr>
            <p:cNvPr id="625" name="Google Shape;625;p32"/>
            <p:cNvSpPr txBox="1"/>
            <p:nvPr/>
          </p:nvSpPr>
          <p:spPr>
            <a:xfrm>
              <a:off x="346291481" y="1092223716"/>
              <a:ext cx="1375492167" cy="146961669"/>
            </a:xfrm>
            <a:prstGeom prst="rect">
              <a:avLst/>
            </a:prstGeom>
            <a:noFill/>
            <a:ln>
              <a:noFill/>
            </a:ln>
          </p:spPr>
          <p:txBody>
            <a:bodyPr anchorCtr="0" anchor="ctr" bIns="0" lIns="91400" spcFirstLastPara="1" rIns="91400" wrap="square" tIns="0">
              <a:noAutofit/>
            </a:bodyPr>
            <a:lstStyle/>
            <a:p>
              <a:pPr indent="0" lvl="0" marL="0" marR="0" rtl="0" algn="l">
                <a:lnSpc>
                  <a:spcPct val="100000"/>
                </a:lnSpc>
                <a:spcBef>
                  <a:spcPts val="0"/>
                </a:spcBef>
                <a:spcAft>
                  <a:spcPts val="0"/>
                </a:spcAft>
                <a:buClr>
                  <a:schemeClr val="dk1"/>
                </a:buClr>
                <a:buSzPts val="1100"/>
                <a:buFont typeface="Lato"/>
                <a:buNone/>
              </a:pPr>
              <a:r>
                <a:rPr b="1" lang="en" sz="1100">
                  <a:solidFill>
                    <a:schemeClr val="dk1"/>
                  </a:solidFill>
                  <a:latin typeface="Lato"/>
                  <a:ea typeface="Lato"/>
                  <a:cs typeface="Lato"/>
                  <a:sym typeface="Lato"/>
                </a:rPr>
                <a:t>Hybrid Cloud Strategy</a:t>
              </a:r>
              <a:endParaRPr sz="1100"/>
            </a:p>
          </p:txBody>
        </p:sp>
        <p:sp>
          <p:nvSpPr>
            <p:cNvPr id="626" name="Google Shape;626;p32"/>
            <p:cNvSpPr txBox="1"/>
            <p:nvPr/>
          </p:nvSpPr>
          <p:spPr>
            <a:xfrm>
              <a:off x="352561968" y="1233814709"/>
              <a:ext cx="1791989980" cy="365272821"/>
            </a:xfrm>
            <a:prstGeom prst="rect">
              <a:avLst/>
            </a:prstGeom>
            <a:noFill/>
            <a:ln>
              <a:noFill/>
            </a:ln>
          </p:spPr>
          <p:txBody>
            <a:bodyPr anchorCtr="0" anchor="ctr" bIns="45700" lIns="91400" spcFirstLastPara="1" rIns="91400" wrap="square" tIns="4570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We may try different cloud products and would use hybrid clouds in the future.</a:t>
              </a:r>
              <a:endParaRPr sz="1200"/>
            </a:p>
          </p:txBody>
        </p:sp>
        <p:sp>
          <p:nvSpPr>
            <p:cNvPr id="627" name="Google Shape;627;p32"/>
            <p:cNvSpPr txBox="1"/>
            <p:nvPr/>
          </p:nvSpPr>
          <p:spPr>
            <a:xfrm>
              <a:off x="381673222" y="1691752822"/>
              <a:ext cx="1375492167" cy="146961669"/>
            </a:xfrm>
            <a:prstGeom prst="rect">
              <a:avLst/>
            </a:prstGeom>
            <a:noFill/>
            <a:ln>
              <a:noFill/>
            </a:ln>
          </p:spPr>
          <p:txBody>
            <a:bodyPr anchorCtr="0" anchor="ctr" bIns="0" lIns="91400" spcFirstLastPara="1" rIns="91400" wrap="square" tIns="0">
              <a:noAutofit/>
            </a:bodyPr>
            <a:lstStyle/>
            <a:p>
              <a:pPr indent="0" lvl="0" marL="0" marR="0" rtl="0" algn="l">
                <a:lnSpc>
                  <a:spcPct val="100000"/>
                </a:lnSpc>
                <a:spcBef>
                  <a:spcPts val="0"/>
                </a:spcBef>
                <a:spcAft>
                  <a:spcPts val="0"/>
                </a:spcAft>
                <a:buClr>
                  <a:schemeClr val="dk1"/>
                </a:buClr>
                <a:buSzPts val="1100"/>
                <a:buFont typeface="Lato"/>
                <a:buNone/>
              </a:pPr>
              <a:r>
                <a:rPr b="1" lang="en" sz="1100">
                  <a:solidFill>
                    <a:schemeClr val="dk1"/>
                  </a:solidFill>
                  <a:latin typeface="Lato"/>
                  <a:ea typeface="Lato"/>
                  <a:cs typeface="Lato"/>
                  <a:sym typeface="Lato"/>
                </a:rPr>
                <a:t>BI dashboards</a:t>
              </a:r>
              <a:endParaRPr sz="1100"/>
            </a:p>
          </p:txBody>
        </p:sp>
        <p:pic>
          <p:nvPicPr>
            <p:cNvPr id="628" name="Google Shape;628;p32"/>
            <p:cNvPicPr preferRelativeResize="0"/>
            <p:nvPr/>
          </p:nvPicPr>
          <p:blipFill rotWithShape="1">
            <a:blip r:embed="rId3">
              <a:alphaModFix/>
            </a:blip>
            <a:srcRect b="0" l="0" r="0" t="0"/>
            <a:stretch/>
          </p:blipFill>
          <p:spPr>
            <a:xfrm>
              <a:off x="80986173" y="93508241"/>
              <a:ext cx="206250785" cy="195439537"/>
            </a:xfrm>
            <a:prstGeom prst="rect">
              <a:avLst/>
            </a:prstGeom>
            <a:noFill/>
            <a:ln>
              <a:noFill/>
            </a:ln>
          </p:spPr>
        </p:pic>
        <p:pic>
          <p:nvPicPr>
            <p:cNvPr id="629" name="Google Shape;629;p32"/>
            <p:cNvPicPr preferRelativeResize="0"/>
            <p:nvPr/>
          </p:nvPicPr>
          <p:blipFill rotWithShape="1">
            <a:blip r:embed="rId4">
              <a:alphaModFix/>
            </a:blip>
            <a:srcRect b="0" l="0" r="0" t="0"/>
            <a:stretch/>
          </p:blipFill>
          <p:spPr>
            <a:xfrm>
              <a:off x="56721375" y="765059978"/>
              <a:ext cx="242647982" cy="162173232"/>
            </a:xfrm>
            <a:prstGeom prst="rect">
              <a:avLst/>
            </a:prstGeom>
            <a:noFill/>
            <a:ln>
              <a:noFill/>
            </a:ln>
          </p:spPr>
        </p:pic>
        <p:pic>
          <p:nvPicPr>
            <p:cNvPr id="630" name="Google Shape;630;p32"/>
            <p:cNvPicPr preferRelativeResize="0"/>
            <p:nvPr/>
          </p:nvPicPr>
          <p:blipFill rotWithShape="1">
            <a:blip r:embed="rId5">
              <a:alphaModFix/>
            </a:blip>
            <a:srcRect b="0" l="0" r="0" t="0"/>
            <a:stretch/>
          </p:blipFill>
          <p:spPr>
            <a:xfrm>
              <a:off x="64809641" y="1304596071"/>
              <a:ext cx="214339051" cy="207914401"/>
            </a:xfrm>
            <a:prstGeom prst="rect">
              <a:avLst/>
            </a:prstGeom>
            <a:noFill/>
            <a:ln>
              <a:noFill/>
            </a:ln>
          </p:spPr>
        </p:pic>
        <p:pic>
          <p:nvPicPr>
            <p:cNvPr id="631" name="Google Shape;631;p32"/>
            <p:cNvPicPr preferRelativeResize="0"/>
            <p:nvPr/>
          </p:nvPicPr>
          <p:blipFill rotWithShape="1">
            <a:blip r:embed="rId6">
              <a:alphaModFix/>
            </a:blip>
            <a:srcRect b="0" l="0" r="0" t="0"/>
            <a:stretch/>
          </p:blipFill>
          <p:spPr>
            <a:xfrm>
              <a:off x="89074439" y="1831657043"/>
              <a:ext cx="169853588" cy="253655569"/>
            </a:xfrm>
            <a:prstGeom prst="rect">
              <a:avLst/>
            </a:prstGeom>
            <a:noFill/>
            <a:ln>
              <a:noFill/>
            </a:ln>
          </p:spPr>
        </p:pic>
      </p:grpSp>
      <p:sp>
        <p:nvSpPr>
          <p:cNvPr id="632" name="Google Shape;632;p32"/>
          <p:cNvSpPr txBox="1"/>
          <p:nvPr/>
        </p:nvSpPr>
        <p:spPr>
          <a:xfrm>
            <a:off x="1116447" y="2175034"/>
            <a:ext cx="2962200" cy="205200"/>
          </a:xfrm>
          <a:prstGeom prst="rect">
            <a:avLst/>
          </a:prstGeom>
          <a:noFill/>
          <a:ln>
            <a:noFill/>
          </a:ln>
        </p:spPr>
        <p:txBody>
          <a:bodyPr anchorCtr="0" anchor="ctr" bIns="0" lIns="91400" spcFirstLastPara="1" rIns="91400" wrap="square" tIns="0">
            <a:noAutofit/>
          </a:bodyPr>
          <a:lstStyle/>
          <a:p>
            <a:pPr indent="0" lvl="0" marL="0" rtl="0" algn="l">
              <a:lnSpc>
                <a:spcPct val="130000"/>
              </a:lnSpc>
              <a:spcBef>
                <a:spcPts val="0"/>
              </a:spcBef>
              <a:spcAft>
                <a:spcPts val="0"/>
              </a:spcAft>
              <a:buClr>
                <a:schemeClr val="dk1"/>
              </a:buClr>
              <a:buSzPts val="700"/>
              <a:buFont typeface="Lato Light"/>
              <a:buNone/>
            </a:pPr>
            <a:r>
              <a:rPr lang="en" sz="1200"/>
              <a:t>More advanced algorithms</a:t>
            </a:r>
            <a:endParaRPr sz="1200"/>
          </a:p>
        </p:txBody>
      </p:sp>
      <p:sp>
        <p:nvSpPr>
          <p:cNvPr id="633" name="Google Shape;633;p32"/>
          <p:cNvSpPr txBox="1"/>
          <p:nvPr/>
        </p:nvSpPr>
        <p:spPr>
          <a:xfrm>
            <a:off x="1116450" y="2505075"/>
            <a:ext cx="4431300" cy="354300"/>
          </a:xfrm>
          <a:prstGeom prst="rect">
            <a:avLst/>
          </a:prstGeom>
          <a:noFill/>
          <a:ln>
            <a:noFill/>
          </a:ln>
        </p:spPr>
        <p:txBody>
          <a:bodyPr anchorCtr="0" anchor="ctr" bIns="0" lIns="91400" spcFirstLastPara="1" rIns="91400" wrap="square" tIns="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We’ll use more advanced predictive models such as deep learning and neural network.</a:t>
            </a:r>
            <a:endParaRPr sz="1200"/>
          </a:p>
        </p:txBody>
      </p:sp>
      <p:sp>
        <p:nvSpPr>
          <p:cNvPr id="634" name="Google Shape;634;p32"/>
          <p:cNvSpPr txBox="1"/>
          <p:nvPr/>
        </p:nvSpPr>
        <p:spPr>
          <a:xfrm>
            <a:off x="1161228" y="4227568"/>
            <a:ext cx="4288200" cy="595200"/>
          </a:xfrm>
          <a:prstGeom prst="rect">
            <a:avLst/>
          </a:prstGeom>
          <a:noFill/>
          <a:ln>
            <a:noFill/>
          </a:ln>
        </p:spPr>
        <p:txBody>
          <a:bodyPr anchorCtr="0" anchor="ctr" bIns="45700" lIns="91400" spcFirstLastPara="1" rIns="91400" wrap="square" tIns="45700">
            <a:noAutofit/>
          </a:bodyPr>
          <a:lstStyle/>
          <a:p>
            <a:pPr indent="0" lvl="0" marL="0" marR="0" rtl="0" algn="l">
              <a:lnSpc>
                <a:spcPct val="130000"/>
              </a:lnSpc>
              <a:spcBef>
                <a:spcPts val="0"/>
              </a:spcBef>
              <a:spcAft>
                <a:spcPts val="0"/>
              </a:spcAft>
              <a:buClr>
                <a:schemeClr val="dk1"/>
              </a:buClr>
              <a:buSzPts val="700"/>
              <a:buFont typeface="Lato Light"/>
              <a:buNone/>
            </a:pPr>
            <a:r>
              <a:rPr lang="en" sz="1200">
                <a:solidFill>
                  <a:schemeClr val="dk1"/>
                </a:solidFill>
                <a:latin typeface="Lato Light"/>
                <a:ea typeface="Lato Light"/>
                <a:cs typeface="Lato Light"/>
                <a:sym typeface="Lato Light"/>
              </a:rPr>
              <a:t>Hospital IT staff are supposed to build data warehouse to collect all the data. Some features would be added later, such as BI dashboards on the app for physicians to see.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38" name="Shape 638"/>
        <p:cNvGrpSpPr/>
        <p:nvPr/>
      </p:nvGrpSpPr>
      <p:grpSpPr>
        <a:xfrm>
          <a:off x="0" y="0"/>
          <a:ext cx="0" cy="0"/>
          <a:chOff x="0" y="0"/>
          <a:chExt cx="0" cy="0"/>
        </a:xfrm>
      </p:grpSpPr>
      <p:sp>
        <p:nvSpPr>
          <p:cNvPr id="639" name="Google Shape;639;p33"/>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Demo Representation</a:t>
            </a:r>
            <a:endParaRPr/>
          </a:p>
        </p:txBody>
      </p:sp>
      <p:sp>
        <p:nvSpPr>
          <p:cNvPr id="640" name="Google Shape;640;p33"/>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sp>
        <p:nvSpPr>
          <p:cNvPr id="641" name="Google Shape;641;p33"/>
          <p:cNvSpPr txBox="1"/>
          <p:nvPr/>
        </p:nvSpPr>
        <p:spPr>
          <a:xfrm>
            <a:off x="836550" y="974575"/>
            <a:ext cx="621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Light"/>
                <a:ea typeface="Lato Light"/>
                <a:cs typeface="Lato Light"/>
                <a:sym typeface="Lato Light"/>
              </a:rPr>
              <a:t>Link to the Stroke Prediction Demo: </a:t>
            </a:r>
            <a:r>
              <a:rPr lang="en" sz="1100" u="sng">
                <a:solidFill>
                  <a:schemeClr val="hlink"/>
                </a:solidFill>
                <a:hlinkClick r:id="rId3"/>
              </a:rPr>
              <a:t>http://drcloudstrokeprediction.azurewebsites.net/</a:t>
            </a:r>
            <a:endParaRPr>
              <a:latin typeface="Lato Light"/>
              <a:ea typeface="Lato Light"/>
              <a:cs typeface="Lato Light"/>
              <a:sym typeface="Lato Light"/>
            </a:endParaRPr>
          </a:p>
        </p:txBody>
      </p:sp>
      <p:pic>
        <p:nvPicPr>
          <p:cNvPr id="642" name="Google Shape;642;p33"/>
          <p:cNvPicPr preferRelativeResize="0"/>
          <p:nvPr/>
        </p:nvPicPr>
        <p:blipFill>
          <a:blip r:embed="rId4">
            <a:alphaModFix/>
          </a:blip>
          <a:stretch>
            <a:fillRect/>
          </a:stretch>
        </p:blipFill>
        <p:spPr>
          <a:xfrm>
            <a:off x="1044525" y="1355575"/>
            <a:ext cx="7133708" cy="3483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46" name="Shape 646"/>
        <p:cNvGrpSpPr/>
        <p:nvPr/>
      </p:nvGrpSpPr>
      <p:grpSpPr>
        <a:xfrm>
          <a:off x="0" y="0"/>
          <a:ext cx="0" cy="0"/>
          <a:chOff x="0" y="0"/>
          <a:chExt cx="0" cy="0"/>
        </a:xfrm>
      </p:grpSpPr>
      <p:sp>
        <p:nvSpPr>
          <p:cNvPr id="647" name="Google Shape;647;p34"/>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Demo Representation</a:t>
            </a:r>
            <a:endParaRPr/>
          </a:p>
        </p:txBody>
      </p:sp>
      <p:sp>
        <p:nvSpPr>
          <p:cNvPr id="648" name="Google Shape;648;p34"/>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sp>
        <p:nvSpPr>
          <p:cNvPr id="649" name="Google Shape;649;p34"/>
          <p:cNvSpPr txBox="1"/>
          <p:nvPr/>
        </p:nvSpPr>
        <p:spPr>
          <a:xfrm>
            <a:off x="836550" y="974575"/>
            <a:ext cx="621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Light"/>
                <a:ea typeface="Lato Light"/>
                <a:cs typeface="Lato Light"/>
                <a:sym typeface="Lato Light"/>
              </a:rPr>
              <a:t>Link to the Stroke Prediction Demo: </a:t>
            </a:r>
            <a:r>
              <a:rPr lang="en" sz="1100" u="sng">
                <a:solidFill>
                  <a:schemeClr val="hlink"/>
                </a:solidFill>
                <a:hlinkClick r:id="rId3"/>
              </a:rPr>
              <a:t>http://drcloudstrokeprediction.azurewebsites.net/</a:t>
            </a:r>
            <a:endParaRPr>
              <a:latin typeface="Lato Light"/>
              <a:ea typeface="Lato Light"/>
              <a:cs typeface="Lato Light"/>
              <a:sym typeface="Lato Light"/>
            </a:endParaRPr>
          </a:p>
        </p:txBody>
      </p:sp>
      <p:pic>
        <p:nvPicPr>
          <p:cNvPr id="650" name="Google Shape;650;p34"/>
          <p:cNvPicPr preferRelativeResize="0"/>
          <p:nvPr/>
        </p:nvPicPr>
        <p:blipFill>
          <a:blip r:embed="rId4">
            <a:alphaModFix/>
          </a:blip>
          <a:stretch>
            <a:fillRect/>
          </a:stretch>
        </p:blipFill>
        <p:spPr>
          <a:xfrm>
            <a:off x="1514013" y="1355575"/>
            <a:ext cx="6194733" cy="348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rotWithShape="1">
          <a:blip r:embed="rId3">
            <a:alphaModFix amt="34000"/>
          </a:blip>
          <a:srcRect b="7784" l="0" r="0" t="7784"/>
          <a:stretch/>
        </p:blipFill>
        <p:spPr>
          <a:xfrm>
            <a:off x="0" y="0"/>
            <a:ext cx="9144000" cy="5143501"/>
          </a:xfrm>
          <a:prstGeom prst="rect">
            <a:avLst/>
          </a:prstGeom>
          <a:noFill/>
          <a:ln>
            <a:noFill/>
          </a:ln>
        </p:spPr>
      </p:pic>
      <p:sp>
        <p:nvSpPr>
          <p:cNvPr id="78" name="Google Shape;78;p17"/>
          <p:cNvSpPr txBox="1"/>
          <p:nvPr>
            <p:ph type="title"/>
          </p:nvPr>
        </p:nvSpPr>
        <p:spPr>
          <a:xfrm>
            <a:off x="303738" y="1929650"/>
            <a:ext cx="4616700" cy="919500"/>
          </a:xfrm>
          <a:prstGeom prst="rect">
            <a:avLst/>
          </a:prstGeom>
          <a:noFill/>
          <a:ln>
            <a:noFill/>
          </a:ln>
          <a:effectLst>
            <a:outerShdw blurRad="57150" rotWithShape="0" algn="bl" dir="5400000" dist="19050">
              <a:srgbClr val="000000">
                <a:alpha val="50000"/>
              </a:srgbClr>
            </a:outerShdw>
          </a:effectLst>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rgbClr val="F5F6E5"/>
              </a:buClr>
              <a:buSzPts val="2700"/>
              <a:buFont typeface="Raleway"/>
              <a:buNone/>
            </a:pPr>
            <a:r>
              <a:rPr b="1" lang="en" sz="2700">
                <a:solidFill>
                  <a:schemeClr val="accent5"/>
                </a:solidFill>
                <a:latin typeface="Comfortaa"/>
                <a:ea typeface="Comfortaa"/>
                <a:cs typeface="Comfortaa"/>
                <a:sym typeface="Comfortaa"/>
              </a:rPr>
              <a:t>OVERVIEW </a:t>
            </a:r>
            <a:endParaRPr b="1">
              <a:solidFill>
                <a:schemeClr val="accent5"/>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54" name="Shape 654"/>
        <p:cNvGrpSpPr/>
        <p:nvPr/>
      </p:nvGrpSpPr>
      <p:grpSpPr>
        <a:xfrm>
          <a:off x="0" y="0"/>
          <a:ext cx="0" cy="0"/>
          <a:chOff x="0" y="0"/>
          <a:chExt cx="0" cy="0"/>
        </a:xfrm>
      </p:grpSpPr>
      <p:sp>
        <p:nvSpPr>
          <p:cNvPr id="655" name="Google Shape;655;p35"/>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Demo Representation</a:t>
            </a:r>
            <a:endParaRPr/>
          </a:p>
        </p:txBody>
      </p:sp>
      <p:sp>
        <p:nvSpPr>
          <p:cNvPr id="656" name="Google Shape;656;p35"/>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sp>
        <p:nvSpPr>
          <p:cNvPr id="657" name="Google Shape;657;p35"/>
          <p:cNvSpPr txBox="1"/>
          <p:nvPr/>
        </p:nvSpPr>
        <p:spPr>
          <a:xfrm>
            <a:off x="836550" y="974575"/>
            <a:ext cx="621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Light"/>
                <a:ea typeface="Lato Light"/>
                <a:cs typeface="Lato Light"/>
                <a:sym typeface="Lato Light"/>
              </a:rPr>
              <a:t>Link to the Stroke Prediction Demo: </a:t>
            </a:r>
            <a:r>
              <a:rPr lang="en" sz="1100" u="sng">
                <a:solidFill>
                  <a:schemeClr val="hlink"/>
                </a:solidFill>
                <a:hlinkClick r:id="rId3"/>
              </a:rPr>
              <a:t>http://drcloudstrokeprediction.azurewebsites.net/</a:t>
            </a:r>
            <a:endParaRPr>
              <a:latin typeface="Lato Light"/>
              <a:ea typeface="Lato Light"/>
              <a:cs typeface="Lato Light"/>
              <a:sym typeface="Lato Light"/>
            </a:endParaRPr>
          </a:p>
        </p:txBody>
      </p:sp>
      <p:pic>
        <p:nvPicPr>
          <p:cNvPr id="658" name="Google Shape;658;p35"/>
          <p:cNvPicPr preferRelativeResize="0"/>
          <p:nvPr/>
        </p:nvPicPr>
        <p:blipFill>
          <a:blip r:embed="rId4">
            <a:alphaModFix/>
          </a:blip>
          <a:stretch>
            <a:fillRect/>
          </a:stretch>
        </p:blipFill>
        <p:spPr>
          <a:xfrm>
            <a:off x="1474638" y="1406300"/>
            <a:ext cx="6194733" cy="3483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2" name="Shape 662"/>
        <p:cNvGrpSpPr/>
        <p:nvPr/>
      </p:nvGrpSpPr>
      <p:grpSpPr>
        <a:xfrm>
          <a:off x="0" y="0"/>
          <a:ext cx="0" cy="0"/>
          <a:chOff x="0" y="0"/>
          <a:chExt cx="0" cy="0"/>
        </a:xfrm>
      </p:grpSpPr>
      <p:sp>
        <p:nvSpPr>
          <p:cNvPr id="663" name="Google Shape;663;p36"/>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Demo Representation</a:t>
            </a:r>
            <a:endParaRPr/>
          </a:p>
        </p:txBody>
      </p:sp>
      <p:sp>
        <p:nvSpPr>
          <p:cNvPr id="664" name="Google Shape;664;p36"/>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sp>
        <p:nvSpPr>
          <p:cNvPr id="665" name="Google Shape;665;p36"/>
          <p:cNvSpPr txBox="1"/>
          <p:nvPr/>
        </p:nvSpPr>
        <p:spPr>
          <a:xfrm>
            <a:off x="836550" y="974575"/>
            <a:ext cx="621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Light"/>
                <a:ea typeface="Lato Light"/>
                <a:cs typeface="Lato Light"/>
                <a:sym typeface="Lato Light"/>
              </a:rPr>
              <a:t>Azure SQL Database live connection</a:t>
            </a:r>
            <a:endParaRPr>
              <a:latin typeface="Lato Light"/>
              <a:ea typeface="Lato Light"/>
              <a:cs typeface="Lato Light"/>
              <a:sym typeface="Lato Light"/>
            </a:endParaRPr>
          </a:p>
        </p:txBody>
      </p:sp>
      <p:pic>
        <p:nvPicPr>
          <p:cNvPr id="666" name="Google Shape;666;p36"/>
          <p:cNvPicPr preferRelativeResize="0"/>
          <p:nvPr/>
        </p:nvPicPr>
        <p:blipFill>
          <a:blip r:embed="rId3">
            <a:alphaModFix/>
          </a:blip>
          <a:stretch>
            <a:fillRect/>
          </a:stretch>
        </p:blipFill>
        <p:spPr>
          <a:xfrm>
            <a:off x="1393350" y="1406300"/>
            <a:ext cx="6436060" cy="34831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70" name="Shape 670"/>
        <p:cNvGrpSpPr/>
        <p:nvPr/>
      </p:nvGrpSpPr>
      <p:grpSpPr>
        <a:xfrm>
          <a:off x="0" y="0"/>
          <a:ext cx="0" cy="0"/>
          <a:chOff x="0" y="0"/>
          <a:chExt cx="0" cy="0"/>
        </a:xfrm>
      </p:grpSpPr>
      <p:sp>
        <p:nvSpPr>
          <p:cNvPr id="671" name="Google Shape;671;p37"/>
          <p:cNvSpPr txBox="1"/>
          <p:nvPr>
            <p:ph type="title"/>
          </p:nvPr>
        </p:nvSpPr>
        <p:spPr>
          <a:xfrm>
            <a:off x="352425" y="102365"/>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rgbClr val="000000"/>
              </a:buClr>
              <a:buSzPts val="1100"/>
              <a:buFont typeface="Arial"/>
              <a:buNone/>
            </a:pPr>
            <a:r>
              <a:t/>
            </a:r>
            <a:endParaRPr sz="800">
              <a:solidFill>
                <a:srgbClr val="0097A7"/>
              </a:solidFill>
              <a:latin typeface="Comfortaa"/>
              <a:ea typeface="Comfortaa"/>
              <a:cs typeface="Comfortaa"/>
              <a:sym typeface="Comfortaa"/>
            </a:endParaRPr>
          </a:p>
          <a:p>
            <a:pPr indent="0" lvl="0" marL="0" rtl="0" algn="ctr">
              <a:lnSpc>
                <a:spcPct val="100000"/>
              </a:lnSpc>
              <a:spcBef>
                <a:spcPts val="0"/>
              </a:spcBef>
              <a:spcAft>
                <a:spcPts val="0"/>
              </a:spcAft>
              <a:buClr>
                <a:srgbClr val="000000"/>
              </a:buClr>
              <a:buSzPts val="1100"/>
              <a:buFont typeface="Arial"/>
              <a:buNone/>
            </a:pPr>
            <a:r>
              <a:rPr lang="en">
                <a:solidFill>
                  <a:srgbClr val="0097A7"/>
                </a:solidFill>
                <a:latin typeface="Comfortaa"/>
                <a:ea typeface="Comfortaa"/>
                <a:cs typeface="Comfortaa"/>
                <a:sym typeface="Comfortaa"/>
              </a:rPr>
              <a:t>Demo Representation</a:t>
            </a:r>
            <a:endParaRPr/>
          </a:p>
        </p:txBody>
      </p:sp>
      <p:sp>
        <p:nvSpPr>
          <p:cNvPr id="672" name="Google Shape;672;p37"/>
          <p:cNvSpPr txBox="1"/>
          <p:nvPr>
            <p:ph idx="1" type="body"/>
          </p:nvPr>
        </p:nvSpPr>
        <p:spPr>
          <a:xfrm>
            <a:off x="352425" y="596544"/>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p:txBody>
      </p:sp>
      <p:sp>
        <p:nvSpPr>
          <p:cNvPr id="673" name="Google Shape;673;p37"/>
          <p:cNvSpPr txBox="1"/>
          <p:nvPr/>
        </p:nvSpPr>
        <p:spPr>
          <a:xfrm>
            <a:off x="836550" y="974575"/>
            <a:ext cx="6212100" cy="38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Light"/>
                <a:ea typeface="Lato Light"/>
                <a:cs typeface="Lato Light"/>
                <a:sym typeface="Lato Light"/>
              </a:rPr>
              <a:t>Visual Studio directory for Web app code in C# and ASP.Net</a:t>
            </a:r>
            <a:endParaRPr>
              <a:latin typeface="Lato Light"/>
              <a:ea typeface="Lato Light"/>
              <a:cs typeface="Lato Light"/>
              <a:sym typeface="Lato Light"/>
            </a:endParaRPr>
          </a:p>
        </p:txBody>
      </p:sp>
      <p:pic>
        <p:nvPicPr>
          <p:cNvPr id="674" name="Google Shape;674;p37"/>
          <p:cNvPicPr preferRelativeResize="0"/>
          <p:nvPr/>
        </p:nvPicPr>
        <p:blipFill>
          <a:blip r:embed="rId3">
            <a:alphaModFix/>
          </a:blip>
          <a:stretch>
            <a:fillRect/>
          </a:stretch>
        </p:blipFill>
        <p:spPr>
          <a:xfrm>
            <a:off x="1166400" y="1406300"/>
            <a:ext cx="6581249" cy="3542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78" name="Shape 6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2" name="Shape 82"/>
        <p:cNvGrpSpPr/>
        <p:nvPr/>
      </p:nvGrpSpPr>
      <p:grpSpPr>
        <a:xfrm>
          <a:off x="0" y="0"/>
          <a:ext cx="0" cy="0"/>
          <a:chOff x="0" y="0"/>
          <a:chExt cx="0" cy="0"/>
        </a:xfrm>
      </p:grpSpPr>
      <p:sp>
        <p:nvSpPr>
          <p:cNvPr id="83" name="Google Shape;83;p18"/>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Background</a:t>
            </a:r>
            <a:endParaRPr>
              <a:solidFill>
                <a:schemeClr val="accent1"/>
              </a:solidFill>
            </a:endParaRPr>
          </a:p>
        </p:txBody>
      </p:sp>
      <p:sp>
        <p:nvSpPr>
          <p:cNvPr id="84" name="Google Shape;84;p18"/>
          <p:cNvSpPr txBox="1"/>
          <p:nvPr>
            <p:ph idx="1" type="body"/>
          </p:nvPr>
        </p:nvSpPr>
        <p:spPr>
          <a:xfrm>
            <a:off x="352425" y="650081"/>
            <a:ext cx="8517900" cy="3273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85" name="Google Shape;85;p18"/>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86" name="Google Shape;86;p18"/>
          <p:cNvGrpSpPr/>
          <p:nvPr/>
        </p:nvGrpSpPr>
        <p:grpSpPr>
          <a:xfrm>
            <a:off x="1888659" y="3146284"/>
            <a:ext cx="849265" cy="570063"/>
            <a:chOff x="0" y="0"/>
            <a:chExt cx="2147483647" cy="2147483647"/>
          </a:xfrm>
        </p:grpSpPr>
        <p:cxnSp>
          <p:nvCxnSpPr>
            <p:cNvPr id="87" name="Google Shape;87;p18"/>
            <p:cNvCxnSpPr/>
            <p:nvPr/>
          </p:nvCxnSpPr>
          <p:spPr>
            <a:xfrm>
              <a:off x="2147483647" y="1567273199"/>
              <a:ext cx="0" cy="580210447"/>
            </a:xfrm>
            <a:prstGeom prst="straightConnector1">
              <a:avLst/>
            </a:prstGeom>
            <a:noFill/>
            <a:ln cap="flat" cmpd="sng" w="9525">
              <a:solidFill>
                <a:srgbClr val="BFBFBF"/>
              </a:solidFill>
              <a:prstDash val="solid"/>
              <a:miter lim="800000"/>
              <a:headEnd len="med" w="med" type="none"/>
              <a:tailEnd len="sm" w="sm" type="oval"/>
            </a:ln>
          </p:spPr>
        </p:cxnSp>
        <p:cxnSp>
          <p:nvCxnSpPr>
            <p:cNvPr id="88" name="Google Shape;88;p18"/>
            <p:cNvCxnSpPr/>
            <p:nvPr/>
          </p:nvCxnSpPr>
          <p:spPr>
            <a:xfrm rot="10800000">
              <a:off x="0" y="1565251622"/>
              <a:ext cx="2131599756" cy="0"/>
            </a:xfrm>
            <a:prstGeom prst="straightConnector1">
              <a:avLst/>
            </a:prstGeom>
            <a:noFill/>
            <a:ln cap="flat" cmpd="sng" w="9525">
              <a:solidFill>
                <a:srgbClr val="BFBFBF"/>
              </a:solidFill>
              <a:prstDash val="solid"/>
              <a:miter lim="800000"/>
              <a:headEnd len="med" w="med" type="none"/>
              <a:tailEnd len="med" w="med" type="none"/>
            </a:ln>
          </p:spPr>
        </p:cxnSp>
        <p:cxnSp>
          <p:nvCxnSpPr>
            <p:cNvPr id="89" name="Google Shape;89;p18"/>
            <p:cNvCxnSpPr/>
            <p:nvPr/>
          </p:nvCxnSpPr>
          <p:spPr>
            <a:xfrm rot="10800000">
              <a:off x="13593754" y="0"/>
              <a:ext cx="0" cy="1567278021"/>
            </a:xfrm>
            <a:prstGeom prst="straightConnector1">
              <a:avLst/>
            </a:prstGeom>
            <a:noFill/>
            <a:ln cap="flat" cmpd="sng" w="9525">
              <a:solidFill>
                <a:srgbClr val="BFBFBF"/>
              </a:solidFill>
              <a:prstDash val="solid"/>
              <a:miter lim="800000"/>
              <a:headEnd len="med" w="med" type="none"/>
              <a:tailEnd len="sm" w="sm" type="oval"/>
            </a:ln>
          </p:spPr>
        </p:cxnSp>
      </p:grpSp>
      <p:cxnSp>
        <p:nvCxnSpPr>
          <p:cNvPr id="90" name="Google Shape;90;p18"/>
          <p:cNvCxnSpPr/>
          <p:nvPr/>
        </p:nvCxnSpPr>
        <p:spPr>
          <a:xfrm rot="10800000">
            <a:off x="4448175" y="2678775"/>
            <a:ext cx="0" cy="588300"/>
          </a:xfrm>
          <a:prstGeom prst="straightConnector1">
            <a:avLst/>
          </a:prstGeom>
          <a:noFill/>
          <a:ln cap="flat" cmpd="sng" w="9525">
            <a:solidFill>
              <a:srgbClr val="BFBFBF"/>
            </a:solidFill>
            <a:prstDash val="solid"/>
            <a:miter lim="800000"/>
            <a:headEnd len="sm" w="sm" type="oval"/>
            <a:tailEnd len="sm" w="sm" type="oval"/>
          </a:ln>
        </p:spPr>
      </p:cxnSp>
      <p:grpSp>
        <p:nvGrpSpPr>
          <p:cNvPr id="91" name="Google Shape;91;p18"/>
          <p:cNvGrpSpPr/>
          <p:nvPr/>
        </p:nvGrpSpPr>
        <p:grpSpPr>
          <a:xfrm>
            <a:off x="4390411" y="2958685"/>
            <a:ext cx="891305" cy="570063"/>
            <a:chOff x="0" y="0"/>
            <a:chExt cx="2147483647" cy="2147483647"/>
          </a:xfrm>
        </p:grpSpPr>
        <p:cxnSp>
          <p:nvCxnSpPr>
            <p:cNvPr id="92" name="Google Shape;92;p18"/>
            <p:cNvCxnSpPr/>
            <p:nvPr/>
          </p:nvCxnSpPr>
          <p:spPr>
            <a:xfrm>
              <a:off x="0" y="1567273199"/>
              <a:ext cx="0" cy="580210447"/>
            </a:xfrm>
            <a:prstGeom prst="straightConnector1">
              <a:avLst/>
            </a:prstGeom>
            <a:noFill/>
            <a:ln cap="flat" cmpd="sng" w="9525">
              <a:solidFill>
                <a:srgbClr val="BFBFBF"/>
              </a:solidFill>
              <a:prstDash val="solid"/>
              <a:miter lim="800000"/>
              <a:headEnd len="med" w="med" type="none"/>
              <a:tailEnd len="sm" w="sm" type="oval"/>
            </a:ln>
          </p:spPr>
        </p:cxnSp>
        <p:cxnSp>
          <p:nvCxnSpPr>
            <p:cNvPr id="93" name="Google Shape;93;p18"/>
            <p:cNvCxnSpPr/>
            <p:nvPr/>
          </p:nvCxnSpPr>
          <p:spPr>
            <a:xfrm rot="10800000">
              <a:off x="2147483647" y="0"/>
              <a:ext cx="0" cy="1567278021"/>
            </a:xfrm>
            <a:prstGeom prst="straightConnector1">
              <a:avLst/>
            </a:prstGeom>
            <a:noFill/>
            <a:ln cap="flat" cmpd="sng" w="9525">
              <a:solidFill>
                <a:srgbClr val="BFBFBF"/>
              </a:solidFill>
              <a:prstDash val="solid"/>
              <a:miter lim="800000"/>
              <a:headEnd len="med" w="med" type="none"/>
              <a:tailEnd len="sm" w="sm" type="oval"/>
            </a:ln>
          </p:spPr>
        </p:cxnSp>
        <p:cxnSp>
          <p:nvCxnSpPr>
            <p:cNvPr id="94" name="Google Shape;94;p18"/>
            <p:cNvCxnSpPr/>
            <p:nvPr/>
          </p:nvCxnSpPr>
          <p:spPr>
            <a:xfrm rot="10800000">
              <a:off x="1252" y="1565251622"/>
              <a:ext cx="2147482394" cy="0"/>
            </a:xfrm>
            <a:prstGeom prst="straightConnector1">
              <a:avLst/>
            </a:prstGeom>
            <a:noFill/>
            <a:ln cap="flat" cmpd="sng" w="9525">
              <a:solidFill>
                <a:srgbClr val="BFBFBF"/>
              </a:solidFill>
              <a:prstDash val="solid"/>
              <a:miter lim="800000"/>
              <a:headEnd len="med" w="med" type="none"/>
              <a:tailEnd len="med" w="med" type="none"/>
            </a:ln>
          </p:spPr>
        </p:cxnSp>
      </p:grpSp>
      <p:sp>
        <p:nvSpPr>
          <p:cNvPr id="95" name="Google Shape;95;p18"/>
          <p:cNvSpPr txBox="1"/>
          <p:nvPr/>
        </p:nvSpPr>
        <p:spPr>
          <a:xfrm>
            <a:off x="352425" y="1313150"/>
            <a:ext cx="25851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Cardiovascular</a:t>
            </a:r>
            <a:r>
              <a:rPr lang="en" sz="1500">
                <a:solidFill>
                  <a:schemeClr val="dk1"/>
                </a:solidFill>
                <a:latin typeface="Lato"/>
                <a:ea typeface="Lato"/>
                <a:cs typeface="Lato"/>
                <a:sym typeface="Lato"/>
              </a:rPr>
              <a:t> diseases and stroke are the largest causes of deaths in the US.</a:t>
            </a:r>
            <a:endParaRPr sz="1500">
              <a:solidFill>
                <a:schemeClr val="dk1"/>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500"/>
              <a:buFont typeface="Lato"/>
              <a:buNone/>
            </a:pPr>
            <a:r>
              <a:t/>
            </a:r>
            <a:endParaRPr sz="1100">
              <a:latin typeface="Lato"/>
              <a:ea typeface="Lato"/>
              <a:cs typeface="Lato"/>
              <a:sym typeface="Lato"/>
            </a:endParaRPr>
          </a:p>
          <a:p>
            <a:pPr indent="0" lvl="0" marL="0" marR="0" rtl="0" algn="ctr">
              <a:lnSpc>
                <a:spcPct val="100000"/>
              </a:lnSpc>
              <a:spcBef>
                <a:spcPts val="0"/>
              </a:spcBef>
              <a:spcAft>
                <a:spcPts val="0"/>
              </a:spcAft>
              <a:buClr>
                <a:schemeClr val="dk1"/>
              </a:buClr>
              <a:buSzPts val="1500"/>
              <a:buFont typeface="Lato"/>
              <a:buNone/>
            </a:pPr>
            <a:r>
              <a:rPr lang="en" sz="1200">
                <a:solidFill>
                  <a:srgbClr val="2D3B45"/>
                </a:solidFill>
                <a:latin typeface="Helvetica Neue"/>
                <a:ea typeface="Helvetica Neue"/>
                <a:cs typeface="Helvetica Neue"/>
                <a:sym typeface="Helvetica Neue"/>
              </a:rPr>
              <a:t>Someone in the United States has a stroke every 40 seconds. Every 4 minutes, someone dies of stroke.</a:t>
            </a:r>
            <a:endParaRPr sz="1200">
              <a:solidFill>
                <a:srgbClr val="2D3B4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500"/>
              <a:buFont typeface="Lato"/>
              <a:buNone/>
            </a:pPr>
            <a:r>
              <a:rPr lang="en" sz="1200">
                <a:solidFill>
                  <a:srgbClr val="2D3B45"/>
                </a:solidFill>
                <a:latin typeface="Helvetica Neue"/>
                <a:ea typeface="Helvetica Neue"/>
                <a:cs typeface="Helvetica Neue"/>
                <a:sym typeface="Helvetica Neue"/>
              </a:rPr>
              <a:t>Stroke kills about 140,000 Americans each year</a:t>
            </a:r>
            <a:endParaRPr sz="1200">
              <a:solidFill>
                <a:srgbClr val="2D3B45"/>
              </a:solidFill>
              <a:latin typeface="Helvetica Neue"/>
              <a:ea typeface="Helvetica Neue"/>
              <a:cs typeface="Helvetica Neue"/>
              <a:sym typeface="Helvetica Neue"/>
            </a:endParaRPr>
          </a:p>
        </p:txBody>
      </p:sp>
      <p:sp>
        <p:nvSpPr>
          <p:cNvPr id="96" name="Google Shape;96;p18"/>
          <p:cNvSpPr txBox="1"/>
          <p:nvPr/>
        </p:nvSpPr>
        <p:spPr>
          <a:xfrm>
            <a:off x="2990925" y="1493000"/>
            <a:ext cx="21669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Ramananda Hospital </a:t>
            </a:r>
            <a:r>
              <a:rPr lang="en" sz="1200">
                <a:solidFill>
                  <a:srgbClr val="2D3B45"/>
                </a:solidFill>
                <a:latin typeface="Helvetica Neue"/>
                <a:ea typeface="Helvetica Neue"/>
                <a:cs typeface="Helvetica Neue"/>
                <a:sym typeface="Helvetica Neue"/>
              </a:rPr>
              <a:t>has hired us as senior Directors to implement a digital transformation strategy</a:t>
            </a:r>
            <a:endParaRPr sz="1100">
              <a:latin typeface="Lato"/>
              <a:ea typeface="Lato"/>
              <a:cs typeface="Lato"/>
              <a:sym typeface="Lato"/>
            </a:endParaRPr>
          </a:p>
        </p:txBody>
      </p:sp>
      <p:sp>
        <p:nvSpPr>
          <p:cNvPr id="97" name="Google Shape;97;p18"/>
          <p:cNvSpPr txBox="1"/>
          <p:nvPr/>
        </p:nvSpPr>
        <p:spPr>
          <a:xfrm>
            <a:off x="5281725" y="1409050"/>
            <a:ext cx="20730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Major problem-Patient leaking, loyalty and loss of revenue</a:t>
            </a:r>
            <a:endParaRPr sz="1500">
              <a:solidFill>
                <a:schemeClr val="dk1"/>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500"/>
              <a:buFont typeface="Lato"/>
              <a:buNone/>
            </a:pPr>
            <a:r>
              <a:rPr lang="en" sz="1200">
                <a:solidFill>
                  <a:srgbClr val="2D3B45"/>
                </a:solidFill>
                <a:latin typeface="Helvetica Neue"/>
                <a:ea typeface="Helvetica Neue"/>
                <a:cs typeface="Helvetica Neue"/>
                <a:sym typeface="Helvetica Neue"/>
              </a:rPr>
              <a:t>Healthcare organizations are slow adopters of technology.</a:t>
            </a:r>
            <a:endParaRPr sz="1200">
              <a:solidFill>
                <a:srgbClr val="2D3B4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500"/>
              <a:buFont typeface="Lato"/>
              <a:buNone/>
            </a:pPr>
            <a:r>
              <a:rPr lang="en" sz="1200">
                <a:solidFill>
                  <a:srgbClr val="2D3B45"/>
                </a:solidFill>
                <a:latin typeface="Helvetica Neue"/>
                <a:ea typeface="Helvetica Neue"/>
                <a:cs typeface="Helvetica Neue"/>
                <a:sym typeface="Helvetica Neue"/>
              </a:rPr>
              <a:t>Create value at the business level, create value at the patient experience level</a:t>
            </a:r>
            <a:endParaRPr sz="1200">
              <a:solidFill>
                <a:srgbClr val="2D3B4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500"/>
              <a:buFont typeface="Lato"/>
              <a:buNone/>
            </a:pPr>
            <a:r>
              <a:t/>
            </a:r>
            <a:endParaRPr sz="1200">
              <a:solidFill>
                <a:srgbClr val="2D3B4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500"/>
              <a:buFont typeface="Lato"/>
              <a:buNone/>
            </a:pPr>
            <a:r>
              <a:t/>
            </a:r>
            <a:endParaRPr sz="1200">
              <a:solidFill>
                <a:srgbClr val="2D3B45"/>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chemeClr val="dk1"/>
              </a:buClr>
              <a:buSzPts val="1500"/>
              <a:buFont typeface="Lato"/>
              <a:buNone/>
            </a:pPr>
            <a:r>
              <a:t/>
            </a:r>
            <a:endParaRPr sz="1500">
              <a:solidFill>
                <a:schemeClr val="dk1"/>
              </a:solidFill>
              <a:latin typeface="Lato"/>
              <a:ea typeface="Lato"/>
              <a:cs typeface="Lato"/>
              <a:sym typeface="Lato"/>
            </a:endParaRPr>
          </a:p>
        </p:txBody>
      </p:sp>
      <p:grpSp>
        <p:nvGrpSpPr>
          <p:cNvPr id="98" name="Google Shape;98;p18"/>
          <p:cNvGrpSpPr/>
          <p:nvPr/>
        </p:nvGrpSpPr>
        <p:grpSpPr>
          <a:xfrm>
            <a:off x="-106249" y="3430088"/>
            <a:ext cx="10236691" cy="2121803"/>
            <a:chOff x="0" y="0"/>
            <a:chExt cx="2147483646" cy="2147483647"/>
          </a:xfrm>
        </p:grpSpPr>
        <p:sp>
          <p:nvSpPr>
            <p:cNvPr id="99" name="Google Shape;99;p18"/>
            <p:cNvSpPr/>
            <p:nvPr/>
          </p:nvSpPr>
          <p:spPr>
            <a:xfrm flipH="1">
              <a:off x="0" y="877344265"/>
              <a:ext cx="222363487" cy="1255821670"/>
            </a:xfrm>
            <a:custGeom>
              <a:rect b="b" l="l" r="r" t="t"/>
              <a:pathLst>
                <a:path extrusionOk="0" h="741" w="63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rgbClr val="D9D9D9"/>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0" name="Google Shape;100;p18"/>
            <p:cNvSpPr/>
            <p:nvPr/>
          </p:nvSpPr>
          <p:spPr>
            <a:xfrm flipH="1">
              <a:off x="185959721" y="877344265"/>
              <a:ext cx="245519672" cy="1264270400"/>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D9D9D9"/>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1" name="Google Shape;101;p18"/>
            <p:cNvSpPr/>
            <p:nvPr/>
          </p:nvSpPr>
          <p:spPr>
            <a:xfrm flipH="1">
              <a:off x="390804583" y="877344265"/>
              <a:ext cx="222363487" cy="1255821670"/>
            </a:xfrm>
            <a:custGeom>
              <a:rect b="b" l="l" r="r" t="t"/>
              <a:pathLst>
                <a:path extrusionOk="0" h="741" w="63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rgbClr val="BFBFBF"/>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2" name="Google Shape;102;p18"/>
            <p:cNvSpPr/>
            <p:nvPr/>
          </p:nvSpPr>
          <p:spPr>
            <a:xfrm flipH="1">
              <a:off x="1302681983" y="877344265"/>
              <a:ext cx="222363487" cy="1255821670"/>
            </a:xfrm>
            <a:custGeom>
              <a:rect b="b" l="l" r="r" t="t"/>
              <a:pathLst>
                <a:path extrusionOk="0" h="741" w="63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rgbClr val="BFBFBF"/>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3" name="Google Shape;103;p18"/>
            <p:cNvSpPr/>
            <p:nvPr/>
          </p:nvSpPr>
          <p:spPr>
            <a:xfrm flipH="1">
              <a:off x="580712051" y="877344265"/>
              <a:ext cx="245519672" cy="1264270400"/>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BFBFBF"/>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4" name="Google Shape;104;p18"/>
            <p:cNvSpPr/>
            <p:nvPr/>
          </p:nvSpPr>
          <p:spPr>
            <a:xfrm flipH="1">
              <a:off x="785556678" y="877344265"/>
              <a:ext cx="222363487" cy="1255821670"/>
            </a:xfrm>
            <a:custGeom>
              <a:rect b="b" l="l" r="r" t="t"/>
              <a:pathLst>
                <a:path extrusionOk="0" h="741" w="63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rgbClr val="A6A6A6"/>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5" name="Google Shape;105;p18"/>
            <p:cNvSpPr/>
            <p:nvPr/>
          </p:nvSpPr>
          <p:spPr>
            <a:xfrm flipH="1">
              <a:off x="1087542248" y="877344265"/>
              <a:ext cx="245519672" cy="1264270400"/>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A6A6A6"/>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6" name="Google Shape;106;p18"/>
            <p:cNvSpPr/>
            <p:nvPr/>
          </p:nvSpPr>
          <p:spPr>
            <a:xfrm flipH="1">
              <a:off x="852191775" y="0"/>
              <a:ext cx="417038924" cy="2147483647"/>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1"/>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7" name="Google Shape;107;p18"/>
            <p:cNvSpPr/>
            <p:nvPr/>
          </p:nvSpPr>
          <p:spPr>
            <a:xfrm flipH="1">
              <a:off x="1713224007" y="877344265"/>
              <a:ext cx="222363487" cy="1255821670"/>
            </a:xfrm>
            <a:custGeom>
              <a:rect b="b" l="l" r="r" t="t"/>
              <a:pathLst>
                <a:path extrusionOk="0" h="741" w="63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rgbClr val="D9D9D9"/>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8" name="Google Shape;108;p18"/>
            <p:cNvSpPr/>
            <p:nvPr/>
          </p:nvSpPr>
          <p:spPr>
            <a:xfrm flipH="1">
              <a:off x="1498084507" y="877344265"/>
              <a:ext cx="245519672" cy="1264270400"/>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BFBFBF"/>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09" name="Google Shape;109;p18"/>
            <p:cNvSpPr/>
            <p:nvPr/>
          </p:nvSpPr>
          <p:spPr>
            <a:xfrm flipH="1">
              <a:off x="1901963974" y="877344265"/>
              <a:ext cx="245519672" cy="1264270400"/>
            </a:xfrm>
            <a:custGeom>
              <a:rect b="b" l="l" r="r" t="t"/>
              <a:pathLst>
                <a:path extrusionOk="0" h="1020" w="957">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rgbClr val="D9D9D9"/>
            </a:solidFill>
            <a:ln>
              <a:noFill/>
            </a:ln>
          </p:spPr>
          <p:txBody>
            <a:bodyPr anchorCtr="0" anchor="t" bIns="60950" lIns="121925" spcFirstLastPara="1" rIns="121925" wrap="square" tIns="6095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110" name="Google Shape;110;p18"/>
          <p:cNvGrpSpPr/>
          <p:nvPr/>
        </p:nvGrpSpPr>
        <p:grpSpPr>
          <a:xfrm>
            <a:off x="6487563" y="2857082"/>
            <a:ext cx="1329759" cy="651402"/>
            <a:chOff x="0" y="0"/>
            <a:chExt cx="2147483647" cy="2147483647"/>
          </a:xfrm>
        </p:grpSpPr>
        <p:cxnSp>
          <p:nvCxnSpPr>
            <p:cNvPr id="111" name="Google Shape;111;p18"/>
            <p:cNvCxnSpPr/>
            <p:nvPr/>
          </p:nvCxnSpPr>
          <p:spPr>
            <a:xfrm>
              <a:off x="48" y="1639722815"/>
              <a:ext cx="0" cy="507760831"/>
            </a:xfrm>
            <a:prstGeom prst="straightConnector1">
              <a:avLst/>
            </a:prstGeom>
            <a:noFill/>
            <a:ln cap="flat" cmpd="sng" w="9525">
              <a:solidFill>
                <a:srgbClr val="BFBFBF"/>
              </a:solidFill>
              <a:prstDash val="solid"/>
              <a:miter lim="800000"/>
              <a:headEnd len="med" w="med" type="none"/>
              <a:tailEnd len="sm" w="sm" type="oval"/>
            </a:ln>
          </p:spPr>
        </p:cxnSp>
        <p:cxnSp>
          <p:nvCxnSpPr>
            <p:cNvPr id="112" name="Google Shape;112;p18"/>
            <p:cNvCxnSpPr/>
            <p:nvPr/>
          </p:nvCxnSpPr>
          <p:spPr>
            <a:xfrm rot="10800000">
              <a:off x="0" y="1640241849"/>
              <a:ext cx="2143776773" cy="0"/>
            </a:xfrm>
            <a:prstGeom prst="straightConnector1">
              <a:avLst/>
            </a:prstGeom>
            <a:noFill/>
            <a:ln cap="flat" cmpd="sng" w="9525">
              <a:solidFill>
                <a:srgbClr val="BFBFBF"/>
              </a:solidFill>
              <a:prstDash val="solid"/>
              <a:miter lim="800000"/>
              <a:headEnd len="med" w="med" type="none"/>
              <a:tailEnd len="med" w="med" type="none"/>
            </a:ln>
          </p:spPr>
        </p:cxnSp>
        <p:cxnSp>
          <p:nvCxnSpPr>
            <p:cNvPr id="113" name="Google Shape;113;p18"/>
            <p:cNvCxnSpPr/>
            <p:nvPr/>
          </p:nvCxnSpPr>
          <p:spPr>
            <a:xfrm rot="10800000">
              <a:off x="2147483647" y="0"/>
              <a:ext cx="0" cy="1640243958"/>
            </a:xfrm>
            <a:prstGeom prst="straightConnector1">
              <a:avLst/>
            </a:prstGeom>
            <a:noFill/>
            <a:ln cap="flat" cmpd="sng" w="9525">
              <a:solidFill>
                <a:srgbClr val="BFBFBF"/>
              </a:solidFill>
              <a:prstDash val="solid"/>
              <a:miter lim="800000"/>
              <a:headEnd len="med" w="med" type="none"/>
              <a:tailEnd len="sm" w="sm" type="oval"/>
            </a:ln>
          </p:spPr>
        </p:cxnSp>
      </p:grpSp>
      <p:sp>
        <p:nvSpPr>
          <p:cNvPr id="114" name="Google Shape;114;p18"/>
          <p:cNvSpPr txBox="1"/>
          <p:nvPr/>
        </p:nvSpPr>
        <p:spPr>
          <a:xfrm>
            <a:off x="7354801" y="1313150"/>
            <a:ext cx="1427700" cy="254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Lato"/>
              <a:buNone/>
            </a:pPr>
            <a:r>
              <a:rPr lang="en" sz="1500">
                <a:solidFill>
                  <a:schemeClr val="dk1"/>
                </a:solidFill>
                <a:latin typeface="Lato"/>
                <a:ea typeface="Lato"/>
                <a:cs typeface="Lato"/>
                <a:sym typeface="Lato"/>
              </a:rPr>
              <a:t>Change Lives</a:t>
            </a:r>
            <a:endParaRPr sz="1500">
              <a:solidFill>
                <a:schemeClr val="dk1"/>
              </a:solidFill>
              <a:latin typeface="Lato"/>
              <a:ea typeface="Lato"/>
              <a:cs typeface="Lato"/>
              <a:sym typeface="Lato"/>
            </a:endParaRPr>
          </a:p>
          <a:p>
            <a:pPr indent="0" lvl="0" marL="0" marR="0" rtl="0" algn="ctr">
              <a:lnSpc>
                <a:spcPct val="100000"/>
              </a:lnSpc>
              <a:spcBef>
                <a:spcPts val="0"/>
              </a:spcBef>
              <a:spcAft>
                <a:spcPts val="0"/>
              </a:spcAft>
              <a:buClr>
                <a:schemeClr val="dk1"/>
              </a:buClr>
              <a:buSzPts val="1500"/>
              <a:buFont typeface="Lato"/>
              <a:buNone/>
            </a:pPr>
            <a:r>
              <a:rPr lang="en" sz="1200">
                <a:solidFill>
                  <a:srgbClr val="2D3B45"/>
                </a:solidFill>
                <a:latin typeface="Helvetica Neue"/>
                <a:ea typeface="Helvetica Neue"/>
                <a:cs typeface="Helvetica Neue"/>
                <a:sym typeface="Helvetica Neue"/>
              </a:rPr>
              <a:t>an idea will pave a path towards digital transformation of hospitals in developing countries</a:t>
            </a:r>
            <a:endParaRPr sz="1500">
              <a:solidFill>
                <a:schemeClr val="dk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i="0" lang="en" sz="3600" u="none">
                <a:solidFill>
                  <a:schemeClr val="accent1"/>
                </a:solidFill>
                <a:latin typeface="Comfortaa"/>
                <a:ea typeface="Comfortaa"/>
                <a:cs typeface="Comfortaa"/>
                <a:sym typeface="Comfortaa"/>
              </a:rPr>
              <a:t>Our Agenda</a:t>
            </a:r>
            <a:endParaRPr>
              <a:solidFill>
                <a:schemeClr val="accent1"/>
              </a:solidFill>
              <a:latin typeface="Comfortaa"/>
              <a:ea typeface="Comfortaa"/>
              <a:cs typeface="Comfortaa"/>
              <a:sym typeface="Comfortaa"/>
            </a:endParaRPr>
          </a:p>
        </p:txBody>
      </p:sp>
      <p:sp>
        <p:nvSpPr>
          <p:cNvPr id="120" name="Google Shape;120;p19"/>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lnSpc>
                <a:spcPct val="90000"/>
              </a:lnSpc>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121" name="Google Shape;121;p19"/>
          <p:cNvCxnSpPr/>
          <p:nvPr/>
        </p:nvCxnSpPr>
        <p:spPr>
          <a:xfrm>
            <a:off x="3805188" y="97736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122" name="Google Shape;122;p19"/>
          <p:cNvGrpSpPr/>
          <p:nvPr/>
        </p:nvGrpSpPr>
        <p:grpSpPr>
          <a:xfrm>
            <a:off x="1876165" y="1389347"/>
            <a:ext cx="5211886" cy="3219695"/>
            <a:chOff x="0" y="0"/>
            <a:chExt cx="2147483647" cy="2147483647"/>
          </a:xfrm>
        </p:grpSpPr>
        <p:sp>
          <p:nvSpPr>
            <p:cNvPr id="123" name="Google Shape;123;p19"/>
            <p:cNvSpPr/>
            <p:nvPr/>
          </p:nvSpPr>
          <p:spPr>
            <a:xfrm rot="5400000">
              <a:off x="1755908999" y="-76429717"/>
              <a:ext cx="360097829" cy="1027222785"/>
            </a:xfrm>
            <a:custGeom>
              <a:rect b="b" l="l" r="r" t="t"/>
              <a:pathLst>
                <a:path extrusionOk="0" h="2470" w="2658">
                  <a:moveTo>
                    <a:pt x="1782" y="0"/>
                  </a:moveTo>
                  <a:lnTo>
                    <a:pt x="1782" y="0"/>
                  </a:lnTo>
                  <a:cubicBezTo>
                    <a:pt x="1782" y="438"/>
                    <a:pt x="1782" y="438"/>
                    <a:pt x="1782" y="438"/>
                  </a:cubicBezTo>
                  <a:cubicBezTo>
                    <a:pt x="1469" y="438"/>
                    <a:pt x="1469" y="438"/>
                    <a:pt x="1469" y="438"/>
                  </a:cubicBezTo>
                  <a:cubicBezTo>
                    <a:pt x="688" y="438"/>
                    <a:pt x="375" y="781"/>
                    <a:pt x="375" y="1219"/>
                  </a:cubicBezTo>
                  <a:cubicBezTo>
                    <a:pt x="375" y="1719"/>
                    <a:pt x="719" y="2032"/>
                    <a:pt x="1469" y="2032"/>
                  </a:cubicBezTo>
                  <a:cubicBezTo>
                    <a:pt x="2188" y="2032"/>
                    <a:pt x="2188" y="2032"/>
                    <a:pt x="2188" y="2032"/>
                  </a:cubicBezTo>
                  <a:cubicBezTo>
                    <a:pt x="2188" y="2469"/>
                    <a:pt x="2188" y="2469"/>
                    <a:pt x="2188" y="2469"/>
                  </a:cubicBezTo>
                  <a:cubicBezTo>
                    <a:pt x="2657" y="2469"/>
                    <a:pt x="2657" y="2469"/>
                    <a:pt x="2657" y="2469"/>
                  </a:cubicBezTo>
                  <a:cubicBezTo>
                    <a:pt x="1500" y="2469"/>
                    <a:pt x="1500" y="2469"/>
                    <a:pt x="1500" y="2469"/>
                  </a:cubicBezTo>
                  <a:cubicBezTo>
                    <a:pt x="438" y="2469"/>
                    <a:pt x="0" y="1938"/>
                    <a:pt x="0" y="1219"/>
                  </a:cubicBezTo>
                  <a:cubicBezTo>
                    <a:pt x="0" y="532"/>
                    <a:pt x="407" y="0"/>
                    <a:pt x="1469" y="0"/>
                  </a:cubicBezTo>
                  <a:lnTo>
                    <a:pt x="1782" y="0"/>
                  </a:lnTo>
                </a:path>
              </a:pathLst>
            </a:custGeom>
            <a:solidFill>
              <a:schemeClr val="accent1"/>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24" name="Google Shape;124;p19"/>
            <p:cNvSpPr/>
            <p:nvPr/>
          </p:nvSpPr>
          <p:spPr>
            <a:xfrm rot="5400000">
              <a:off x="1442995575" y="573074643"/>
              <a:ext cx="296199993" cy="1014382649"/>
            </a:xfrm>
            <a:custGeom>
              <a:rect b="b" l="l" r="r" t="t"/>
              <a:pathLst>
                <a:path extrusionOk="0" h="2438" w="2187">
                  <a:moveTo>
                    <a:pt x="750" y="0"/>
                  </a:moveTo>
                  <a:lnTo>
                    <a:pt x="750" y="0"/>
                  </a:lnTo>
                  <a:cubicBezTo>
                    <a:pt x="1780" y="0"/>
                    <a:pt x="2186" y="500"/>
                    <a:pt x="2186" y="1187"/>
                  </a:cubicBezTo>
                  <a:cubicBezTo>
                    <a:pt x="2186" y="1906"/>
                    <a:pt x="1749" y="2437"/>
                    <a:pt x="719" y="2437"/>
                  </a:cubicBezTo>
                  <a:cubicBezTo>
                    <a:pt x="0" y="2437"/>
                    <a:pt x="0" y="2437"/>
                    <a:pt x="0" y="2437"/>
                  </a:cubicBezTo>
                  <a:cubicBezTo>
                    <a:pt x="469" y="2437"/>
                    <a:pt x="469" y="2437"/>
                    <a:pt x="469" y="2437"/>
                  </a:cubicBezTo>
                  <a:cubicBezTo>
                    <a:pt x="469" y="2031"/>
                    <a:pt x="469" y="2031"/>
                    <a:pt x="469" y="2031"/>
                  </a:cubicBezTo>
                  <a:cubicBezTo>
                    <a:pt x="750" y="2031"/>
                    <a:pt x="750" y="2031"/>
                    <a:pt x="750" y="2031"/>
                  </a:cubicBezTo>
                  <a:cubicBezTo>
                    <a:pt x="1499" y="2031"/>
                    <a:pt x="1843" y="1687"/>
                    <a:pt x="1843" y="1218"/>
                  </a:cubicBezTo>
                  <a:cubicBezTo>
                    <a:pt x="1843" y="750"/>
                    <a:pt x="1499" y="437"/>
                    <a:pt x="750" y="437"/>
                  </a:cubicBezTo>
                  <a:cubicBezTo>
                    <a:pt x="469" y="437"/>
                    <a:pt x="469" y="437"/>
                    <a:pt x="469" y="437"/>
                  </a:cubicBezTo>
                  <a:cubicBezTo>
                    <a:pt x="0" y="437"/>
                    <a:pt x="0" y="437"/>
                    <a:pt x="0" y="437"/>
                  </a:cubicBezTo>
                  <a:cubicBezTo>
                    <a:pt x="0" y="0"/>
                    <a:pt x="0" y="0"/>
                    <a:pt x="0" y="0"/>
                  </a:cubicBezTo>
                  <a:lnTo>
                    <a:pt x="750" y="0"/>
                  </a:lnTo>
                </a:path>
              </a:pathLst>
            </a:custGeom>
            <a:solidFill>
              <a:srgbClr val="445469"/>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25" name="Google Shape;125;p19"/>
            <p:cNvSpPr/>
            <p:nvPr/>
          </p:nvSpPr>
          <p:spPr>
            <a:xfrm rot="5400000">
              <a:off x="1003664083" y="73543521"/>
              <a:ext cx="478338662" cy="1014382017"/>
            </a:xfrm>
            <a:custGeom>
              <a:rect b="b" l="l" r="r" t="t"/>
              <a:pathLst>
                <a:path extrusionOk="0" h="2437" w="3532">
                  <a:moveTo>
                    <a:pt x="2657" y="0"/>
                  </a:moveTo>
                  <a:lnTo>
                    <a:pt x="2657" y="0"/>
                  </a:lnTo>
                  <a:cubicBezTo>
                    <a:pt x="2657" y="406"/>
                    <a:pt x="2657" y="406"/>
                    <a:pt x="2657" y="406"/>
                  </a:cubicBezTo>
                  <a:cubicBezTo>
                    <a:pt x="2188" y="406"/>
                    <a:pt x="2188" y="406"/>
                    <a:pt x="2188" y="406"/>
                  </a:cubicBezTo>
                  <a:cubicBezTo>
                    <a:pt x="1469" y="406"/>
                    <a:pt x="1469" y="406"/>
                    <a:pt x="1469" y="406"/>
                  </a:cubicBezTo>
                  <a:cubicBezTo>
                    <a:pt x="688" y="406"/>
                    <a:pt x="375" y="750"/>
                    <a:pt x="375" y="1187"/>
                  </a:cubicBezTo>
                  <a:cubicBezTo>
                    <a:pt x="375" y="1687"/>
                    <a:pt x="719" y="2000"/>
                    <a:pt x="1469" y="2000"/>
                  </a:cubicBezTo>
                  <a:cubicBezTo>
                    <a:pt x="1750" y="2000"/>
                    <a:pt x="1750" y="2000"/>
                    <a:pt x="1750" y="2000"/>
                  </a:cubicBezTo>
                  <a:cubicBezTo>
                    <a:pt x="1750" y="2436"/>
                    <a:pt x="1750" y="2436"/>
                    <a:pt x="1750" y="2436"/>
                  </a:cubicBezTo>
                  <a:cubicBezTo>
                    <a:pt x="3531" y="2436"/>
                    <a:pt x="3531" y="2436"/>
                    <a:pt x="3531" y="2436"/>
                  </a:cubicBezTo>
                  <a:cubicBezTo>
                    <a:pt x="1500" y="2436"/>
                    <a:pt x="1500" y="2436"/>
                    <a:pt x="1500" y="2436"/>
                  </a:cubicBezTo>
                  <a:cubicBezTo>
                    <a:pt x="438" y="2436"/>
                    <a:pt x="0" y="1906"/>
                    <a:pt x="0" y="1187"/>
                  </a:cubicBezTo>
                  <a:cubicBezTo>
                    <a:pt x="0" y="500"/>
                    <a:pt x="407" y="0"/>
                    <a:pt x="1469" y="0"/>
                  </a:cubicBezTo>
                  <a:lnTo>
                    <a:pt x="2657" y="0"/>
                  </a:lnTo>
                </a:path>
              </a:pathLst>
            </a:custGeom>
            <a:solidFill>
              <a:srgbClr val="BD392F"/>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26" name="Google Shape;126;p19"/>
            <p:cNvSpPr/>
            <p:nvPr/>
          </p:nvSpPr>
          <p:spPr>
            <a:xfrm rot="5400000">
              <a:off x="660136068" y="637706797"/>
              <a:ext cx="474158636" cy="1027222781"/>
            </a:xfrm>
            <a:custGeom>
              <a:rect b="b" l="l" r="r" t="t"/>
              <a:pathLst>
                <a:path extrusionOk="0" h="2469" w="3500">
                  <a:moveTo>
                    <a:pt x="2062" y="0"/>
                  </a:moveTo>
                  <a:lnTo>
                    <a:pt x="2062" y="0"/>
                  </a:lnTo>
                  <a:cubicBezTo>
                    <a:pt x="3093" y="0"/>
                    <a:pt x="3499" y="530"/>
                    <a:pt x="3499" y="1186"/>
                  </a:cubicBezTo>
                  <a:cubicBezTo>
                    <a:pt x="3499" y="1905"/>
                    <a:pt x="3062" y="2468"/>
                    <a:pt x="2031" y="2468"/>
                  </a:cubicBezTo>
                  <a:cubicBezTo>
                    <a:pt x="0" y="2468"/>
                    <a:pt x="0" y="2468"/>
                    <a:pt x="0" y="2468"/>
                  </a:cubicBezTo>
                  <a:cubicBezTo>
                    <a:pt x="1781" y="2468"/>
                    <a:pt x="1781" y="2468"/>
                    <a:pt x="1781" y="2468"/>
                  </a:cubicBezTo>
                  <a:cubicBezTo>
                    <a:pt x="1781" y="2030"/>
                    <a:pt x="1781" y="2030"/>
                    <a:pt x="1781" y="2030"/>
                  </a:cubicBezTo>
                  <a:cubicBezTo>
                    <a:pt x="2062" y="2030"/>
                    <a:pt x="2062" y="2030"/>
                    <a:pt x="2062" y="2030"/>
                  </a:cubicBezTo>
                  <a:cubicBezTo>
                    <a:pt x="2812" y="2030"/>
                    <a:pt x="3156" y="1718"/>
                    <a:pt x="3156" y="1218"/>
                  </a:cubicBezTo>
                  <a:cubicBezTo>
                    <a:pt x="3156" y="780"/>
                    <a:pt x="2812" y="436"/>
                    <a:pt x="2062" y="436"/>
                  </a:cubicBezTo>
                  <a:cubicBezTo>
                    <a:pt x="1781" y="436"/>
                    <a:pt x="1781" y="436"/>
                    <a:pt x="1781" y="436"/>
                  </a:cubicBezTo>
                  <a:cubicBezTo>
                    <a:pt x="0" y="436"/>
                    <a:pt x="0" y="436"/>
                    <a:pt x="0" y="436"/>
                  </a:cubicBezTo>
                  <a:cubicBezTo>
                    <a:pt x="0" y="0"/>
                    <a:pt x="0" y="0"/>
                    <a:pt x="0" y="0"/>
                  </a:cubicBezTo>
                  <a:lnTo>
                    <a:pt x="2062" y="0"/>
                  </a:lnTo>
                </a:path>
              </a:pathLst>
            </a:custGeom>
            <a:solidFill>
              <a:srgbClr val="F29B26"/>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27" name="Google Shape;127;p19"/>
            <p:cNvSpPr/>
            <p:nvPr/>
          </p:nvSpPr>
          <p:spPr>
            <a:xfrm rot="5400000">
              <a:off x="228683307" y="278722563"/>
              <a:ext cx="647340273" cy="1014381987"/>
            </a:xfrm>
            <a:custGeom>
              <a:rect b="b" l="l" r="r" t="t"/>
              <a:pathLst>
                <a:path extrusionOk="0" h="2439" w="4782">
                  <a:moveTo>
                    <a:pt x="1750" y="2438"/>
                  </a:moveTo>
                  <a:lnTo>
                    <a:pt x="1750" y="2438"/>
                  </a:lnTo>
                  <a:cubicBezTo>
                    <a:pt x="1750" y="2000"/>
                    <a:pt x="1750" y="2000"/>
                    <a:pt x="1750" y="2000"/>
                  </a:cubicBezTo>
                  <a:cubicBezTo>
                    <a:pt x="1469" y="2000"/>
                    <a:pt x="1469" y="2000"/>
                    <a:pt x="1469" y="2000"/>
                  </a:cubicBezTo>
                  <a:cubicBezTo>
                    <a:pt x="719" y="2000"/>
                    <a:pt x="375" y="1688"/>
                    <a:pt x="375" y="1188"/>
                  </a:cubicBezTo>
                  <a:cubicBezTo>
                    <a:pt x="375" y="750"/>
                    <a:pt x="688" y="438"/>
                    <a:pt x="1469" y="438"/>
                  </a:cubicBezTo>
                  <a:cubicBezTo>
                    <a:pt x="1750" y="438"/>
                    <a:pt x="1750" y="438"/>
                    <a:pt x="1750" y="438"/>
                  </a:cubicBezTo>
                  <a:cubicBezTo>
                    <a:pt x="3531" y="438"/>
                    <a:pt x="3531" y="438"/>
                    <a:pt x="3531" y="438"/>
                  </a:cubicBezTo>
                  <a:cubicBezTo>
                    <a:pt x="3531" y="0"/>
                    <a:pt x="3531" y="0"/>
                    <a:pt x="3531" y="0"/>
                  </a:cubicBezTo>
                  <a:cubicBezTo>
                    <a:pt x="1469" y="0"/>
                    <a:pt x="1469" y="0"/>
                    <a:pt x="1469" y="0"/>
                  </a:cubicBezTo>
                  <a:cubicBezTo>
                    <a:pt x="407" y="0"/>
                    <a:pt x="0" y="500"/>
                    <a:pt x="0" y="1188"/>
                  </a:cubicBezTo>
                  <a:cubicBezTo>
                    <a:pt x="0" y="1906"/>
                    <a:pt x="438" y="2438"/>
                    <a:pt x="1500" y="2438"/>
                  </a:cubicBezTo>
                  <a:cubicBezTo>
                    <a:pt x="4781" y="2438"/>
                    <a:pt x="4781" y="2438"/>
                    <a:pt x="4781" y="2438"/>
                  </a:cubicBezTo>
                  <a:lnTo>
                    <a:pt x="1750" y="2438"/>
                  </a:lnTo>
                </a:path>
              </a:pathLst>
            </a:custGeom>
            <a:solidFill>
              <a:schemeClr val="accent2"/>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28" name="Google Shape;128;p19"/>
            <p:cNvSpPr/>
            <p:nvPr/>
          </p:nvSpPr>
          <p:spPr>
            <a:xfrm rot="5400000">
              <a:off x="-230684082" y="560130944"/>
              <a:ext cx="884419469" cy="1027222398"/>
            </a:xfrm>
            <a:custGeom>
              <a:rect b="b" l="l" r="r" t="t"/>
              <a:pathLst>
                <a:path extrusionOk="0" h="2470" w="6532">
                  <a:moveTo>
                    <a:pt x="5062" y="0"/>
                  </a:moveTo>
                  <a:lnTo>
                    <a:pt x="5062" y="0"/>
                  </a:lnTo>
                  <a:cubicBezTo>
                    <a:pt x="6124" y="0"/>
                    <a:pt x="6531" y="531"/>
                    <a:pt x="6531" y="1219"/>
                  </a:cubicBezTo>
                  <a:cubicBezTo>
                    <a:pt x="6531" y="1937"/>
                    <a:pt x="6093" y="2469"/>
                    <a:pt x="5062" y="2469"/>
                  </a:cubicBezTo>
                  <a:cubicBezTo>
                    <a:pt x="0" y="2469"/>
                    <a:pt x="0" y="2469"/>
                    <a:pt x="0" y="2469"/>
                  </a:cubicBezTo>
                  <a:cubicBezTo>
                    <a:pt x="0" y="2031"/>
                    <a:pt x="0" y="2031"/>
                    <a:pt x="0" y="2031"/>
                  </a:cubicBezTo>
                  <a:cubicBezTo>
                    <a:pt x="5062" y="2031"/>
                    <a:pt x="5062" y="2031"/>
                    <a:pt x="5062" y="2031"/>
                  </a:cubicBezTo>
                  <a:cubicBezTo>
                    <a:pt x="5843" y="2031"/>
                    <a:pt x="6156" y="1719"/>
                    <a:pt x="6156" y="1219"/>
                  </a:cubicBezTo>
                  <a:cubicBezTo>
                    <a:pt x="6156" y="781"/>
                    <a:pt x="5843" y="438"/>
                    <a:pt x="5062" y="438"/>
                  </a:cubicBezTo>
                  <a:cubicBezTo>
                    <a:pt x="4781" y="438"/>
                    <a:pt x="4781" y="438"/>
                    <a:pt x="4781" y="438"/>
                  </a:cubicBezTo>
                  <a:cubicBezTo>
                    <a:pt x="1750" y="438"/>
                    <a:pt x="1750" y="438"/>
                    <a:pt x="1750" y="438"/>
                  </a:cubicBezTo>
                  <a:cubicBezTo>
                    <a:pt x="1750" y="0"/>
                    <a:pt x="1750" y="0"/>
                    <a:pt x="1750" y="0"/>
                  </a:cubicBezTo>
                  <a:lnTo>
                    <a:pt x="5062" y="0"/>
                  </a:lnTo>
                </a:path>
              </a:pathLst>
            </a:custGeom>
            <a:solidFill>
              <a:schemeClr val="accent1"/>
            </a:solidFill>
            <a:ln>
              <a:noFill/>
            </a:ln>
          </p:spPr>
          <p:txBody>
            <a:bodyPr anchorCtr="0" anchor="ctr" bIns="91400" lIns="182825" spcFirstLastPara="1" rIns="182825" wrap="square" tIns="91400">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sp>
        <p:nvSpPr>
          <p:cNvPr id="129" name="Google Shape;129;p19"/>
          <p:cNvSpPr txBox="1"/>
          <p:nvPr/>
        </p:nvSpPr>
        <p:spPr>
          <a:xfrm>
            <a:off x="2696325" y="977375"/>
            <a:ext cx="859800" cy="421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200">
                <a:solidFill>
                  <a:schemeClr val="dk1"/>
                </a:solidFill>
                <a:latin typeface="Lato"/>
                <a:ea typeface="Lato"/>
                <a:cs typeface="Lato"/>
                <a:sym typeface="Lato"/>
              </a:rPr>
              <a:t>Business Problem</a:t>
            </a:r>
            <a:endParaRPr sz="1100"/>
          </a:p>
        </p:txBody>
      </p:sp>
      <p:sp>
        <p:nvSpPr>
          <p:cNvPr id="130" name="Google Shape;130;p19"/>
          <p:cNvSpPr txBox="1"/>
          <p:nvPr/>
        </p:nvSpPr>
        <p:spPr>
          <a:xfrm>
            <a:off x="5890900" y="1018100"/>
            <a:ext cx="1533600" cy="48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200">
                <a:solidFill>
                  <a:schemeClr val="dk1"/>
                </a:solidFill>
                <a:latin typeface="Lato"/>
                <a:ea typeface="Lato"/>
                <a:cs typeface="Lato"/>
                <a:sym typeface="Lato"/>
              </a:rPr>
              <a:t>Limitations and Constraints </a:t>
            </a:r>
            <a:endParaRPr sz="1100"/>
          </a:p>
        </p:txBody>
      </p:sp>
      <p:sp>
        <p:nvSpPr>
          <p:cNvPr id="131" name="Google Shape;131;p19"/>
          <p:cNvSpPr txBox="1"/>
          <p:nvPr/>
        </p:nvSpPr>
        <p:spPr>
          <a:xfrm>
            <a:off x="5389544" y="3648503"/>
            <a:ext cx="860700" cy="254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100"/>
              <a:t>Solution Impact</a:t>
            </a:r>
            <a:endParaRPr sz="1100"/>
          </a:p>
        </p:txBody>
      </p:sp>
      <p:sp>
        <p:nvSpPr>
          <p:cNvPr id="132" name="Google Shape;132;p19"/>
          <p:cNvSpPr txBox="1"/>
          <p:nvPr/>
        </p:nvSpPr>
        <p:spPr>
          <a:xfrm>
            <a:off x="3518278" y="4018478"/>
            <a:ext cx="1000200" cy="253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200">
                <a:solidFill>
                  <a:schemeClr val="dk1"/>
                </a:solidFill>
                <a:latin typeface="Lato"/>
                <a:ea typeface="Lato"/>
                <a:cs typeface="Lato"/>
                <a:sym typeface="Lato"/>
              </a:rPr>
              <a:t>Our Solution</a:t>
            </a:r>
            <a:endParaRPr sz="1100"/>
          </a:p>
        </p:txBody>
      </p:sp>
      <p:sp>
        <p:nvSpPr>
          <p:cNvPr id="133" name="Google Shape;133;p19"/>
          <p:cNvSpPr txBox="1"/>
          <p:nvPr/>
        </p:nvSpPr>
        <p:spPr>
          <a:xfrm>
            <a:off x="4455950" y="1013450"/>
            <a:ext cx="933600" cy="421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200">
                <a:solidFill>
                  <a:schemeClr val="dk1"/>
                </a:solidFill>
                <a:latin typeface="Lato"/>
                <a:ea typeface="Lato"/>
                <a:cs typeface="Lato"/>
                <a:sym typeface="Lato"/>
              </a:rPr>
              <a:t>Solution Details</a:t>
            </a:r>
            <a:endParaRPr sz="1100"/>
          </a:p>
        </p:txBody>
      </p:sp>
      <p:sp>
        <p:nvSpPr>
          <p:cNvPr id="134" name="Google Shape;134;p19"/>
          <p:cNvSpPr/>
          <p:nvPr/>
        </p:nvSpPr>
        <p:spPr>
          <a:xfrm>
            <a:off x="2159365" y="3648509"/>
            <a:ext cx="536971" cy="541734"/>
          </a:xfrm>
          <a:custGeom>
            <a:rect b="b" l="l" r="r" t="t"/>
            <a:pathLst>
              <a:path extrusionOk="0" h="634" w="632">
                <a:moveTo>
                  <a:pt x="316" y="0"/>
                </a:moveTo>
                <a:cubicBezTo>
                  <a:pt x="316" y="0"/>
                  <a:pt x="315" y="0"/>
                  <a:pt x="315" y="0"/>
                </a:cubicBezTo>
                <a:cubicBezTo>
                  <a:pt x="141" y="1"/>
                  <a:pt x="0" y="142"/>
                  <a:pt x="0" y="317"/>
                </a:cubicBezTo>
                <a:cubicBezTo>
                  <a:pt x="0" y="384"/>
                  <a:pt x="21" y="448"/>
                  <a:pt x="60" y="502"/>
                </a:cubicBezTo>
                <a:cubicBezTo>
                  <a:pt x="29" y="535"/>
                  <a:pt x="29" y="535"/>
                  <a:pt x="29" y="535"/>
                </a:cubicBezTo>
                <a:cubicBezTo>
                  <a:pt x="25" y="539"/>
                  <a:pt x="23" y="545"/>
                  <a:pt x="23" y="550"/>
                </a:cubicBezTo>
                <a:cubicBezTo>
                  <a:pt x="23" y="556"/>
                  <a:pt x="26" y="561"/>
                  <a:pt x="30" y="565"/>
                </a:cubicBezTo>
                <a:cubicBezTo>
                  <a:pt x="97" y="628"/>
                  <a:pt x="97" y="628"/>
                  <a:pt x="97" y="628"/>
                </a:cubicBezTo>
                <a:cubicBezTo>
                  <a:pt x="101" y="632"/>
                  <a:pt x="106" y="634"/>
                  <a:pt x="112" y="634"/>
                </a:cubicBezTo>
                <a:cubicBezTo>
                  <a:pt x="112" y="634"/>
                  <a:pt x="112" y="634"/>
                  <a:pt x="112" y="634"/>
                </a:cubicBezTo>
                <a:cubicBezTo>
                  <a:pt x="118" y="634"/>
                  <a:pt x="123" y="631"/>
                  <a:pt x="127" y="627"/>
                </a:cubicBezTo>
                <a:cubicBezTo>
                  <a:pt x="160" y="592"/>
                  <a:pt x="160" y="592"/>
                  <a:pt x="160" y="592"/>
                </a:cubicBezTo>
                <a:cubicBezTo>
                  <a:pt x="208" y="618"/>
                  <a:pt x="261" y="632"/>
                  <a:pt x="316" y="632"/>
                </a:cubicBezTo>
                <a:cubicBezTo>
                  <a:pt x="490" y="632"/>
                  <a:pt x="632" y="491"/>
                  <a:pt x="632" y="316"/>
                </a:cubicBezTo>
                <a:cubicBezTo>
                  <a:pt x="632" y="316"/>
                  <a:pt x="632" y="316"/>
                  <a:pt x="632" y="316"/>
                </a:cubicBezTo>
                <a:cubicBezTo>
                  <a:pt x="632" y="142"/>
                  <a:pt x="490" y="1"/>
                  <a:pt x="316" y="0"/>
                </a:cubicBezTo>
                <a:close/>
                <a:moveTo>
                  <a:pt x="291" y="600"/>
                </a:moveTo>
                <a:cubicBezTo>
                  <a:pt x="261" y="584"/>
                  <a:pt x="235" y="563"/>
                  <a:pt x="211" y="538"/>
                </a:cubicBezTo>
                <a:cubicBezTo>
                  <a:pt x="231" y="517"/>
                  <a:pt x="231" y="517"/>
                  <a:pt x="231" y="517"/>
                </a:cubicBezTo>
                <a:cubicBezTo>
                  <a:pt x="239" y="519"/>
                  <a:pt x="247" y="521"/>
                  <a:pt x="255" y="522"/>
                </a:cubicBezTo>
                <a:cubicBezTo>
                  <a:pt x="264" y="548"/>
                  <a:pt x="277" y="574"/>
                  <a:pt x="291" y="600"/>
                </a:cubicBezTo>
                <a:close/>
                <a:moveTo>
                  <a:pt x="138" y="411"/>
                </a:moveTo>
                <a:cubicBezTo>
                  <a:pt x="142" y="415"/>
                  <a:pt x="142" y="415"/>
                  <a:pt x="142" y="415"/>
                </a:cubicBezTo>
                <a:cubicBezTo>
                  <a:pt x="140" y="417"/>
                  <a:pt x="140" y="417"/>
                  <a:pt x="140" y="417"/>
                </a:cubicBezTo>
                <a:cubicBezTo>
                  <a:pt x="139" y="415"/>
                  <a:pt x="139" y="413"/>
                  <a:pt x="138" y="411"/>
                </a:cubicBezTo>
                <a:close/>
                <a:moveTo>
                  <a:pt x="376" y="111"/>
                </a:moveTo>
                <a:cubicBezTo>
                  <a:pt x="366" y="84"/>
                  <a:pt x="354" y="58"/>
                  <a:pt x="340" y="33"/>
                </a:cubicBezTo>
                <a:cubicBezTo>
                  <a:pt x="384" y="57"/>
                  <a:pt x="422" y="91"/>
                  <a:pt x="451" y="133"/>
                </a:cubicBezTo>
                <a:cubicBezTo>
                  <a:pt x="427" y="123"/>
                  <a:pt x="402" y="115"/>
                  <a:pt x="376" y="111"/>
                </a:cubicBezTo>
                <a:close/>
                <a:moveTo>
                  <a:pt x="333" y="339"/>
                </a:moveTo>
                <a:cubicBezTo>
                  <a:pt x="334" y="332"/>
                  <a:pt x="331" y="324"/>
                  <a:pt x="325" y="318"/>
                </a:cubicBezTo>
                <a:cubicBezTo>
                  <a:pt x="318" y="312"/>
                  <a:pt x="310" y="309"/>
                  <a:pt x="303" y="311"/>
                </a:cubicBezTo>
                <a:cubicBezTo>
                  <a:pt x="238" y="323"/>
                  <a:pt x="238" y="323"/>
                  <a:pt x="238" y="323"/>
                </a:cubicBezTo>
                <a:cubicBezTo>
                  <a:pt x="237" y="297"/>
                  <a:pt x="239" y="270"/>
                  <a:pt x="242" y="244"/>
                </a:cubicBezTo>
                <a:cubicBezTo>
                  <a:pt x="291" y="237"/>
                  <a:pt x="340" y="237"/>
                  <a:pt x="389" y="244"/>
                </a:cubicBezTo>
                <a:cubicBezTo>
                  <a:pt x="395" y="292"/>
                  <a:pt x="395" y="341"/>
                  <a:pt x="388" y="390"/>
                </a:cubicBezTo>
                <a:cubicBezTo>
                  <a:pt x="368" y="392"/>
                  <a:pt x="347" y="394"/>
                  <a:pt x="326" y="394"/>
                </a:cubicBezTo>
                <a:lnTo>
                  <a:pt x="333" y="339"/>
                </a:lnTo>
                <a:close/>
                <a:moveTo>
                  <a:pt x="219" y="327"/>
                </a:moveTo>
                <a:cubicBezTo>
                  <a:pt x="125" y="345"/>
                  <a:pt x="125" y="345"/>
                  <a:pt x="125" y="345"/>
                </a:cubicBezTo>
                <a:cubicBezTo>
                  <a:pt x="124" y="335"/>
                  <a:pt x="124" y="326"/>
                  <a:pt x="124" y="316"/>
                </a:cubicBezTo>
                <a:cubicBezTo>
                  <a:pt x="124" y="301"/>
                  <a:pt x="125" y="286"/>
                  <a:pt x="127" y="271"/>
                </a:cubicBezTo>
                <a:cubicBezTo>
                  <a:pt x="158" y="260"/>
                  <a:pt x="190" y="252"/>
                  <a:pt x="223" y="246"/>
                </a:cubicBezTo>
                <a:cubicBezTo>
                  <a:pt x="219" y="273"/>
                  <a:pt x="218" y="300"/>
                  <a:pt x="219" y="327"/>
                </a:cubicBezTo>
                <a:close/>
                <a:moveTo>
                  <a:pt x="107" y="278"/>
                </a:moveTo>
                <a:cubicBezTo>
                  <a:pt x="106" y="291"/>
                  <a:pt x="105" y="304"/>
                  <a:pt x="105" y="316"/>
                </a:cubicBezTo>
                <a:cubicBezTo>
                  <a:pt x="105" y="327"/>
                  <a:pt x="105" y="338"/>
                  <a:pt x="106" y="349"/>
                </a:cubicBezTo>
                <a:cubicBezTo>
                  <a:pt x="106" y="349"/>
                  <a:pt x="106" y="349"/>
                  <a:pt x="106" y="349"/>
                </a:cubicBezTo>
                <a:cubicBezTo>
                  <a:pt x="105" y="351"/>
                  <a:pt x="105" y="351"/>
                  <a:pt x="105" y="351"/>
                </a:cubicBezTo>
                <a:cubicBezTo>
                  <a:pt x="104" y="351"/>
                  <a:pt x="104" y="352"/>
                  <a:pt x="103" y="353"/>
                </a:cubicBezTo>
                <a:cubicBezTo>
                  <a:pt x="77" y="343"/>
                  <a:pt x="52" y="330"/>
                  <a:pt x="28" y="316"/>
                </a:cubicBezTo>
                <a:cubicBezTo>
                  <a:pt x="53" y="302"/>
                  <a:pt x="80" y="289"/>
                  <a:pt x="107" y="278"/>
                </a:cubicBezTo>
                <a:close/>
                <a:moveTo>
                  <a:pt x="248" y="132"/>
                </a:moveTo>
                <a:cubicBezTo>
                  <a:pt x="238" y="163"/>
                  <a:pt x="230" y="195"/>
                  <a:pt x="225" y="227"/>
                </a:cubicBezTo>
                <a:cubicBezTo>
                  <a:pt x="193" y="232"/>
                  <a:pt x="162" y="239"/>
                  <a:pt x="131" y="249"/>
                </a:cubicBezTo>
                <a:cubicBezTo>
                  <a:pt x="137" y="219"/>
                  <a:pt x="148" y="190"/>
                  <a:pt x="162" y="163"/>
                </a:cubicBezTo>
                <a:cubicBezTo>
                  <a:pt x="189" y="149"/>
                  <a:pt x="218" y="138"/>
                  <a:pt x="248" y="132"/>
                </a:cubicBezTo>
                <a:close/>
                <a:moveTo>
                  <a:pt x="32" y="292"/>
                </a:moveTo>
                <a:cubicBezTo>
                  <a:pt x="56" y="248"/>
                  <a:pt x="91" y="210"/>
                  <a:pt x="132" y="182"/>
                </a:cubicBezTo>
                <a:cubicBezTo>
                  <a:pt x="122" y="205"/>
                  <a:pt x="115" y="231"/>
                  <a:pt x="110" y="256"/>
                </a:cubicBezTo>
                <a:cubicBezTo>
                  <a:pt x="83" y="266"/>
                  <a:pt x="57" y="278"/>
                  <a:pt x="32" y="292"/>
                </a:cubicBezTo>
                <a:close/>
                <a:moveTo>
                  <a:pt x="499" y="451"/>
                </a:moveTo>
                <a:cubicBezTo>
                  <a:pt x="509" y="427"/>
                  <a:pt x="517" y="402"/>
                  <a:pt x="521" y="377"/>
                </a:cubicBezTo>
                <a:cubicBezTo>
                  <a:pt x="548" y="367"/>
                  <a:pt x="574" y="355"/>
                  <a:pt x="599" y="341"/>
                </a:cubicBezTo>
                <a:cubicBezTo>
                  <a:pt x="575" y="385"/>
                  <a:pt x="541" y="423"/>
                  <a:pt x="499" y="451"/>
                </a:cubicBezTo>
                <a:close/>
                <a:moveTo>
                  <a:pt x="408" y="246"/>
                </a:moveTo>
                <a:cubicBezTo>
                  <a:pt x="441" y="252"/>
                  <a:pt x="473" y="260"/>
                  <a:pt x="504" y="271"/>
                </a:cubicBezTo>
                <a:cubicBezTo>
                  <a:pt x="506" y="286"/>
                  <a:pt x="508" y="301"/>
                  <a:pt x="508" y="316"/>
                </a:cubicBezTo>
                <a:cubicBezTo>
                  <a:pt x="508" y="332"/>
                  <a:pt x="506" y="347"/>
                  <a:pt x="504" y="362"/>
                </a:cubicBezTo>
                <a:cubicBezTo>
                  <a:pt x="473" y="373"/>
                  <a:pt x="441" y="381"/>
                  <a:pt x="408" y="387"/>
                </a:cubicBezTo>
                <a:cubicBezTo>
                  <a:pt x="414" y="340"/>
                  <a:pt x="414" y="293"/>
                  <a:pt x="408" y="246"/>
                </a:cubicBezTo>
                <a:close/>
                <a:moveTo>
                  <a:pt x="500" y="384"/>
                </a:moveTo>
                <a:cubicBezTo>
                  <a:pt x="494" y="414"/>
                  <a:pt x="483" y="443"/>
                  <a:pt x="469" y="470"/>
                </a:cubicBezTo>
                <a:cubicBezTo>
                  <a:pt x="442" y="484"/>
                  <a:pt x="413" y="495"/>
                  <a:pt x="383" y="501"/>
                </a:cubicBezTo>
                <a:cubicBezTo>
                  <a:pt x="393" y="470"/>
                  <a:pt x="400" y="439"/>
                  <a:pt x="405" y="407"/>
                </a:cubicBezTo>
                <a:cubicBezTo>
                  <a:pt x="437" y="402"/>
                  <a:pt x="469" y="394"/>
                  <a:pt x="500" y="384"/>
                </a:cubicBezTo>
                <a:close/>
                <a:moveTo>
                  <a:pt x="405" y="227"/>
                </a:moveTo>
                <a:cubicBezTo>
                  <a:pt x="401" y="194"/>
                  <a:pt x="393" y="163"/>
                  <a:pt x="383" y="132"/>
                </a:cubicBezTo>
                <a:cubicBezTo>
                  <a:pt x="413" y="138"/>
                  <a:pt x="442" y="149"/>
                  <a:pt x="469" y="163"/>
                </a:cubicBezTo>
                <a:cubicBezTo>
                  <a:pt x="483" y="190"/>
                  <a:pt x="494" y="219"/>
                  <a:pt x="500" y="249"/>
                </a:cubicBezTo>
                <a:cubicBezTo>
                  <a:pt x="469" y="239"/>
                  <a:pt x="438" y="231"/>
                  <a:pt x="405" y="227"/>
                </a:cubicBezTo>
                <a:close/>
                <a:moveTo>
                  <a:pt x="524" y="355"/>
                </a:moveTo>
                <a:cubicBezTo>
                  <a:pt x="526" y="341"/>
                  <a:pt x="527" y="329"/>
                  <a:pt x="527" y="316"/>
                </a:cubicBezTo>
                <a:cubicBezTo>
                  <a:pt x="527" y="304"/>
                  <a:pt x="526" y="291"/>
                  <a:pt x="524" y="278"/>
                </a:cubicBezTo>
                <a:cubicBezTo>
                  <a:pt x="552" y="289"/>
                  <a:pt x="578" y="302"/>
                  <a:pt x="603" y="316"/>
                </a:cubicBezTo>
                <a:cubicBezTo>
                  <a:pt x="578" y="331"/>
                  <a:pt x="552" y="344"/>
                  <a:pt x="524" y="355"/>
                </a:cubicBezTo>
                <a:close/>
                <a:moveTo>
                  <a:pt x="499" y="181"/>
                </a:moveTo>
                <a:cubicBezTo>
                  <a:pt x="541" y="210"/>
                  <a:pt x="575" y="248"/>
                  <a:pt x="599" y="292"/>
                </a:cubicBezTo>
                <a:cubicBezTo>
                  <a:pt x="574" y="278"/>
                  <a:pt x="548" y="266"/>
                  <a:pt x="521" y="256"/>
                </a:cubicBezTo>
                <a:cubicBezTo>
                  <a:pt x="517" y="231"/>
                  <a:pt x="509" y="205"/>
                  <a:pt x="499" y="181"/>
                </a:cubicBezTo>
                <a:close/>
                <a:moveTo>
                  <a:pt x="245" y="224"/>
                </a:moveTo>
                <a:cubicBezTo>
                  <a:pt x="251" y="191"/>
                  <a:pt x="259" y="159"/>
                  <a:pt x="270" y="128"/>
                </a:cubicBezTo>
                <a:cubicBezTo>
                  <a:pt x="300" y="123"/>
                  <a:pt x="331" y="123"/>
                  <a:pt x="361" y="128"/>
                </a:cubicBezTo>
                <a:cubicBezTo>
                  <a:pt x="372" y="159"/>
                  <a:pt x="380" y="191"/>
                  <a:pt x="386" y="224"/>
                </a:cubicBezTo>
                <a:cubicBezTo>
                  <a:pt x="339" y="218"/>
                  <a:pt x="292" y="218"/>
                  <a:pt x="245" y="224"/>
                </a:cubicBezTo>
                <a:close/>
                <a:moveTo>
                  <a:pt x="32" y="341"/>
                </a:moveTo>
                <a:cubicBezTo>
                  <a:pt x="55" y="353"/>
                  <a:pt x="78" y="364"/>
                  <a:pt x="102" y="373"/>
                </a:cubicBezTo>
                <a:cubicBezTo>
                  <a:pt x="103" y="377"/>
                  <a:pt x="106" y="381"/>
                  <a:pt x="109" y="384"/>
                </a:cubicBezTo>
                <a:cubicBezTo>
                  <a:pt x="112" y="387"/>
                  <a:pt x="112" y="387"/>
                  <a:pt x="112" y="387"/>
                </a:cubicBezTo>
                <a:cubicBezTo>
                  <a:pt x="115" y="402"/>
                  <a:pt x="120" y="417"/>
                  <a:pt x="125" y="433"/>
                </a:cubicBezTo>
                <a:cubicBezTo>
                  <a:pt x="118" y="440"/>
                  <a:pt x="118" y="440"/>
                  <a:pt x="118" y="440"/>
                </a:cubicBezTo>
                <a:cubicBezTo>
                  <a:pt x="83" y="414"/>
                  <a:pt x="53" y="379"/>
                  <a:pt x="32" y="341"/>
                </a:cubicBezTo>
                <a:close/>
                <a:moveTo>
                  <a:pt x="386" y="409"/>
                </a:moveTo>
                <a:cubicBezTo>
                  <a:pt x="380" y="442"/>
                  <a:pt x="372" y="474"/>
                  <a:pt x="361" y="505"/>
                </a:cubicBezTo>
                <a:cubicBezTo>
                  <a:pt x="345" y="507"/>
                  <a:pt x="329" y="508"/>
                  <a:pt x="312" y="508"/>
                </a:cubicBezTo>
                <a:cubicBezTo>
                  <a:pt x="324" y="414"/>
                  <a:pt x="324" y="414"/>
                  <a:pt x="324" y="414"/>
                </a:cubicBezTo>
                <a:cubicBezTo>
                  <a:pt x="344" y="413"/>
                  <a:pt x="365" y="412"/>
                  <a:pt x="386" y="409"/>
                </a:cubicBezTo>
                <a:close/>
                <a:moveTo>
                  <a:pt x="451" y="500"/>
                </a:moveTo>
                <a:cubicBezTo>
                  <a:pt x="422" y="541"/>
                  <a:pt x="384" y="576"/>
                  <a:pt x="340" y="600"/>
                </a:cubicBezTo>
                <a:cubicBezTo>
                  <a:pt x="354" y="575"/>
                  <a:pt x="366" y="549"/>
                  <a:pt x="376" y="522"/>
                </a:cubicBezTo>
                <a:cubicBezTo>
                  <a:pt x="401" y="517"/>
                  <a:pt x="426" y="510"/>
                  <a:pt x="451" y="500"/>
                </a:cubicBezTo>
                <a:close/>
                <a:moveTo>
                  <a:pt x="277" y="108"/>
                </a:moveTo>
                <a:cubicBezTo>
                  <a:pt x="288" y="80"/>
                  <a:pt x="301" y="54"/>
                  <a:pt x="316" y="29"/>
                </a:cubicBezTo>
                <a:cubicBezTo>
                  <a:pt x="330" y="54"/>
                  <a:pt x="343" y="80"/>
                  <a:pt x="354" y="108"/>
                </a:cubicBezTo>
                <a:cubicBezTo>
                  <a:pt x="327" y="105"/>
                  <a:pt x="303" y="105"/>
                  <a:pt x="277" y="108"/>
                </a:cubicBezTo>
                <a:close/>
                <a:moveTo>
                  <a:pt x="255" y="111"/>
                </a:moveTo>
                <a:cubicBezTo>
                  <a:pt x="230" y="115"/>
                  <a:pt x="205" y="123"/>
                  <a:pt x="181" y="133"/>
                </a:cubicBezTo>
                <a:cubicBezTo>
                  <a:pt x="210" y="91"/>
                  <a:pt x="247" y="57"/>
                  <a:pt x="291" y="33"/>
                </a:cubicBezTo>
                <a:cubicBezTo>
                  <a:pt x="277" y="58"/>
                  <a:pt x="265" y="84"/>
                  <a:pt x="255" y="111"/>
                </a:cubicBezTo>
                <a:close/>
                <a:moveTo>
                  <a:pt x="104" y="454"/>
                </a:moveTo>
                <a:cubicBezTo>
                  <a:pt x="73" y="488"/>
                  <a:pt x="73" y="488"/>
                  <a:pt x="73" y="488"/>
                </a:cubicBezTo>
                <a:cubicBezTo>
                  <a:pt x="47" y="450"/>
                  <a:pt x="29" y="407"/>
                  <a:pt x="22" y="362"/>
                </a:cubicBezTo>
                <a:cubicBezTo>
                  <a:pt x="44" y="398"/>
                  <a:pt x="72" y="429"/>
                  <a:pt x="104" y="454"/>
                </a:cubicBezTo>
                <a:close/>
                <a:moveTo>
                  <a:pt x="289" y="545"/>
                </a:moveTo>
                <a:cubicBezTo>
                  <a:pt x="296" y="546"/>
                  <a:pt x="302" y="544"/>
                  <a:pt x="306" y="539"/>
                </a:cubicBezTo>
                <a:cubicBezTo>
                  <a:pt x="307" y="538"/>
                  <a:pt x="307" y="538"/>
                  <a:pt x="307" y="538"/>
                </a:cubicBezTo>
                <a:cubicBezTo>
                  <a:pt x="308" y="537"/>
                  <a:pt x="309" y="537"/>
                  <a:pt x="309" y="536"/>
                </a:cubicBezTo>
                <a:cubicBezTo>
                  <a:pt x="310" y="527"/>
                  <a:pt x="310" y="527"/>
                  <a:pt x="310" y="527"/>
                </a:cubicBezTo>
                <a:cubicBezTo>
                  <a:pt x="324" y="528"/>
                  <a:pt x="339" y="527"/>
                  <a:pt x="354" y="525"/>
                </a:cubicBezTo>
                <a:cubicBezTo>
                  <a:pt x="343" y="553"/>
                  <a:pt x="330" y="579"/>
                  <a:pt x="316" y="604"/>
                </a:cubicBezTo>
                <a:cubicBezTo>
                  <a:pt x="304" y="585"/>
                  <a:pt x="294" y="565"/>
                  <a:pt x="284" y="544"/>
                </a:cubicBezTo>
                <a:cubicBezTo>
                  <a:pt x="286" y="545"/>
                  <a:pt x="287" y="545"/>
                  <a:pt x="289" y="545"/>
                </a:cubicBezTo>
                <a:close/>
                <a:moveTo>
                  <a:pt x="483" y="484"/>
                </a:moveTo>
                <a:cubicBezTo>
                  <a:pt x="535" y="455"/>
                  <a:pt x="578" y="413"/>
                  <a:pt x="609" y="362"/>
                </a:cubicBezTo>
                <a:cubicBezTo>
                  <a:pt x="589" y="488"/>
                  <a:pt x="488" y="590"/>
                  <a:pt x="362" y="610"/>
                </a:cubicBezTo>
                <a:cubicBezTo>
                  <a:pt x="413" y="579"/>
                  <a:pt x="454" y="536"/>
                  <a:pt x="483" y="484"/>
                </a:cubicBezTo>
                <a:close/>
                <a:moveTo>
                  <a:pt x="483" y="149"/>
                </a:moveTo>
                <a:cubicBezTo>
                  <a:pt x="454" y="97"/>
                  <a:pt x="413" y="54"/>
                  <a:pt x="362" y="23"/>
                </a:cubicBezTo>
                <a:cubicBezTo>
                  <a:pt x="488" y="43"/>
                  <a:pt x="589" y="144"/>
                  <a:pt x="609" y="270"/>
                </a:cubicBezTo>
                <a:cubicBezTo>
                  <a:pt x="578" y="220"/>
                  <a:pt x="535" y="178"/>
                  <a:pt x="483" y="149"/>
                </a:cubicBezTo>
                <a:close/>
                <a:moveTo>
                  <a:pt x="148" y="149"/>
                </a:moveTo>
                <a:cubicBezTo>
                  <a:pt x="96" y="178"/>
                  <a:pt x="53" y="219"/>
                  <a:pt x="23" y="270"/>
                </a:cubicBezTo>
                <a:cubicBezTo>
                  <a:pt x="43" y="144"/>
                  <a:pt x="144" y="43"/>
                  <a:pt x="270" y="23"/>
                </a:cubicBezTo>
                <a:cubicBezTo>
                  <a:pt x="219" y="54"/>
                  <a:pt x="177" y="97"/>
                  <a:pt x="148" y="149"/>
                </a:cubicBezTo>
                <a:close/>
                <a:moveTo>
                  <a:pt x="198" y="552"/>
                </a:moveTo>
                <a:cubicBezTo>
                  <a:pt x="219" y="574"/>
                  <a:pt x="243" y="594"/>
                  <a:pt x="269" y="610"/>
                </a:cubicBezTo>
                <a:cubicBezTo>
                  <a:pt x="236" y="604"/>
                  <a:pt x="204" y="593"/>
                  <a:pt x="174" y="577"/>
                </a:cubicBezTo>
                <a:lnTo>
                  <a:pt x="198" y="552"/>
                </a:lnTo>
                <a:close/>
                <a:moveTo>
                  <a:pt x="43" y="551"/>
                </a:moveTo>
                <a:cubicBezTo>
                  <a:pt x="43" y="551"/>
                  <a:pt x="42" y="550"/>
                  <a:pt x="42" y="550"/>
                </a:cubicBezTo>
                <a:cubicBezTo>
                  <a:pt x="42" y="549"/>
                  <a:pt x="43" y="548"/>
                  <a:pt x="43" y="548"/>
                </a:cubicBezTo>
                <a:cubicBezTo>
                  <a:pt x="166" y="417"/>
                  <a:pt x="166" y="417"/>
                  <a:pt x="166" y="417"/>
                </a:cubicBezTo>
                <a:cubicBezTo>
                  <a:pt x="167" y="415"/>
                  <a:pt x="167" y="412"/>
                  <a:pt x="165" y="410"/>
                </a:cubicBezTo>
                <a:cubicBezTo>
                  <a:pt x="122" y="370"/>
                  <a:pt x="122" y="370"/>
                  <a:pt x="122" y="370"/>
                </a:cubicBezTo>
                <a:cubicBezTo>
                  <a:pt x="120" y="368"/>
                  <a:pt x="120" y="367"/>
                  <a:pt x="119" y="365"/>
                </a:cubicBezTo>
                <a:cubicBezTo>
                  <a:pt x="307" y="330"/>
                  <a:pt x="307" y="330"/>
                  <a:pt x="307" y="330"/>
                </a:cubicBezTo>
                <a:cubicBezTo>
                  <a:pt x="308" y="329"/>
                  <a:pt x="310" y="330"/>
                  <a:pt x="312" y="332"/>
                </a:cubicBezTo>
                <a:cubicBezTo>
                  <a:pt x="314" y="334"/>
                  <a:pt x="314" y="336"/>
                  <a:pt x="314" y="337"/>
                </a:cubicBezTo>
                <a:cubicBezTo>
                  <a:pt x="291" y="526"/>
                  <a:pt x="291" y="526"/>
                  <a:pt x="291" y="526"/>
                </a:cubicBezTo>
                <a:cubicBezTo>
                  <a:pt x="289" y="526"/>
                  <a:pt x="287" y="525"/>
                  <a:pt x="286" y="523"/>
                </a:cubicBezTo>
                <a:cubicBezTo>
                  <a:pt x="243" y="483"/>
                  <a:pt x="243" y="483"/>
                  <a:pt x="243" y="483"/>
                </a:cubicBezTo>
                <a:cubicBezTo>
                  <a:pt x="242" y="482"/>
                  <a:pt x="241" y="481"/>
                  <a:pt x="239" y="482"/>
                </a:cubicBezTo>
                <a:cubicBezTo>
                  <a:pt x="238" y="482"/>
                  <a:pt x="237" y="482"/>
                  <a:pt x="236" y="483"/>
                </a:cubicBezTo>
                <a:cubicBezTo>
                  <a:pt x="113" y="614"/>
                  <a:pt x="113" y="614"/>
                  <a:pt x="113" y="614"/>
                </a:cubicBezTo>
                <a:cubicBezTo>
                  <a:pt x="113" y="614"/>
                  <a:pt x="112" y="615"/>
                  <a:pt x="112" y="615"/>
                </a:cubicBezTo>
                <a:cubicBezTo>
                  <a:pt x="111" y="615"/>
                  <a:pt x="110" y="614"/>
                  <a:pt x="110" y="614"/>
                </a:cubicBezTo>
                <a:lnTo>
                  <a:pt x="43" y="551"/>
                </a:lnTo>
                <a:close/>
                <a:moveTo>
                  <a:pt x="627" y="316"/>
                </a:moveTo>
                <a:cubicBezTo>
                  <a:pt x="627" y="316"/>
                  <a:pt x="627" y="316"/>
                  <a:pt x="627" y="316"/>
                </a:cubicBezTo>
                <a:cubicBezTo>
                  <a:pt x="627" y="316"/>
                  <a:pt x="627" y="316"/>
                  <a:pt x="627" y="31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pic>
        <p:nvPicPr>
          <p:cNvPr id="135" name="Google Shape;135;p19"/>
          <p:cNvPicPr preferRelativeResize="0"/>
          <p:nvPr/>
        </p:nvPicPr>
        <p:blipFill rotWithShape="1">
          <a:blip r:embed="rId3">
            <a:alphaModFix/>
          </a:blip>
          <a:srcRect b="0" l="0" r="0" t="0"/>
          <a:stretch/>
        </p:blipFill>
        <p:spPr>
          <a:xfrm>
            <a:off x="2947047" y="1826871"/>
            <a:ext cx="444103" cy="388144"/>
          </a:xfrm>
          <a:prstGeom prst="rect">
            <a:avLst/>
          </a:prstGeom>
          <a:noFill/>
          <a:ln>
            <a:noFill/>
          </a:ln>
        </p:spPr>
      </p:pic>
      <p:pic>
        <p:nvPicPr>
          <p:cNvPr id="136" name="Google Shape;136;p19"/>
          <p:cNvPicPr preferRelativeResize="0"/>
          <p:nvPr/>
        </p:nvPicPr>
        <p:blipFill rotWithShape="1">
          <a:blip r:embed="rId4">
            <a:alphaModFix/>
          </a:blip>
          <a:srcRect b="0" l="0" r="0" t="0"/>
          <a:stretch/>
        </p:blipFill>
        <p:spPr>
          <a:xfrm>
            <a:off x="3767156" y="2911150"/>
            <a:ext cx="502444" cy="516731"/>
          </a:xfrm>
          <a:prstGeom prst="rect">
            <a:avLst/>
          </a:prstGeom>
          <a:noFill/>
          <a:ln>
            <a:noFill/>
          </a:ln>
        </p:spPr>
      </p:pic>
      <p:pic>
        <p:nvPicPr>
          <p:cNvPr id="137" name="Google Shape;137;p19"/>
          <p:cNvPicPr preferRelativeResize="0"/>
          <p:nvPr/>
        </p:nvPicPr>
        <p:blipFill rotWithShape="1">
          <a:blip r:embed="rId5">
            <a:alphaModFix/>
          </a:blip>
          <a:srcRect b="0" l="0" r="0" t="0"/>
          <a:stretch/>
        </p:blipFill>
        <p:spPr>
          <a:xfrm>
            <a:off x="4648315" y="1779106"/>
            <a:ext cx="548878" cy="594121"/>
          </a:xfrm>
          <a:prstGeom prst="rect">
            <a:avLst/>
          </a:prstGeom>
          <a:noFill/>
          <a:ln>
            <a:noFill/>
          </a:ln>
        </p:spPr>
      </p:pic>
      <p:pic>
        <p:nvPicPr>
          <p:cNvPr id="138" name="Google Shape;138;p19"/>
          <p:cNvPicPr preferRelativeResize="0"/>
          <p:nvPr/>
        </p:nvPicPr>
        <p:blipFill rotWithShape="1">
          <a:blip r:embed="rId6">
            <a:alphaModFix/>
          </a:blip>
          <a:srcRect b="0" l="0" r="0" t="0"/>
          <a:stretch/>
        </p:blipFill>
        <p:spPr>
          <a:xfrm>
            <a:off x="5500538" y="2611840"/>
            <a:ext cx="516731" cy="521494"/>
          </a:xfrm>
          <a:prstGeom prst="rect">
            <a:avLst/>
          </a:prstGeom>
          <a:noFill/>
          <a:ln>
            <a:noFill/>
          </a:ln>
        </p:spPr>
      </p:pic>
      <p:pic>
        <p:nvPicPr>
          <p:cNvPr id="139" name="Google Shape;139;p19"/>
          <p:cNvPicPr preferRelativeResize="0"/>
          <p:nvPr/>
        </p:nvPicPr>
        <p:blipFill rotWithShape="1">
          <a:blip r:embed="rId7">
            <a:alphaModFix/>
          </a:blip>
          <a:srcRect b="0" l="0" r="0" t="0"/>
          <a:stretch/>
        </p:blipFill>
        <p:spPr>
          <a:xfrm>
            <a:off x="6301963" y="1822569"/>
            <a:ext cx="581025" cy="507206"/>
          </a:xfrm>
          <a:prstGeom prst="rect">
            <a:avLst/>
          </a:prstGeom>
          <a:noFill/>
          <a:ln>
            <a:noFill/>
          </a:ln>
        </p:spPr>
      </p:pic>
      <p:sp>
        <p:nvSpPr>
          <p:cNvPr id="140" name="Google Shape;140;p19"/>
          <p:cNvSpPr txBox="1"/>
          <p:nvPr/>
        </p:nvSpPr>
        <p:spPr>
          <a:xfrm>
            <a:off x="1451175" y="4605350"/>
            <a:ext cx="2028600" cy="507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200"/>
              <a:buFont typeface="Lato"/>
              <a:buNone/>
            </a:pPr>
            <a:r>
              <a:rPr lang="en" sz="1200">
                <a:solidFill>
                  <a:schemeClr val="dk1"/>
                </a:solidFill>
                <a:latin typeface="Lato"/>
                <a:ea typeface="Lato"/>
                <a:cs typeface="Lato"/>
                <a:sym typeface="Lato"/>
              </a:rPr>
              <a:t>Digital Transformation Strategy</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4" name="Shape 144"/>
        <p:cNvGrpSpPr/>
        <p:nvPr/>
      </p:nvGrpSpPr>
      <p:grpSpPr>
        <a:xfrm>
          <a:off x="0" y="0"/>
          <a:ext cx="0" cy="0"/>
          <a:chOff x="0" y="0"/>
          <a:chExt cx="0" cy="0"/>
        </a:xfrm>
      </p:grpSpPr>
      <p:sp>
        <p:nvSpPr>
          <p:cNvPr id="145" name="Google Shape;145;p20"/>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Digital Transformation Strategy</a:t>
            </a:r>
            <a:endParaRPr>
              <a:solidFill>
                <a:schemeClr val="accent1"/>
              </a:solidFill>
              <a:latin typeface="Comfortaa"/>
              <a:ea typeface="Comfortaa"/>
              <a:cs typeface="Comfortaa"/>
              <a:sym typeface="Comfortaa"/>
            </a:endParaRPr>
          </a:p>
        </p:txBody>
      </p:sp>
      <p:sp>
        <p:nvSpPr>
          <p:cNvPr id="146" name="Google Shape;146;p20"/>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147" name="Google Shape;147;p20"/>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148" name="Google Shape;148;p20"/>
          <p:cNvGrpSpPr/>
          <p:nvPr/>
        </p:nvGrpSpPr>
        <p:grpSpPr>
          <a:xfrm>
            <a:off x="233383" y="1519603"/>
            <a:ext cx="2288376" cy="1150841"/>
            <a:chOff x="0" y="0"/>
            <a:chExt cx="2147483647" cy="2147483647"/>
          </a:xfrm>
        </p:grpSpPr>
        <p:sp>
          <p:nvSpPr>
            <p:cNvPr id="149" name="Google Shape;149;p20"/>
            <p:cNvSpPr txBox="1"/>
            <p:nvPr/>
          </p:nvSpPr>
          <p:spPr>
            <a:xfrm>
              <a:off x="5693" y="0"/>
              <a:ext cx="2147477953" cy="458059403"/>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1400"/>
                </a:spcAft>
                <a:buClr>
                  <a:srgbClr val="000000"/>
                </a:buClr>
                <a:buSzPts val="1100"/>
                <a:buFont typeface="Arial"/>
                <a:buNone/>
              </a:pPr>
              <a:r>
                <a:rPr b="1" lang="en">
                  <a:solidFill>
                    <a:srgbClr val="2D3B45"/>
                  </a:solidFill>
                  <a:latin typeface="Helvetica Neue"/>
                  <a:ea typeface="Helvetica Neue"/>
                  <a:cs typeface="Helvetica Neue"/>
                  <a:sym typeface="Helvetica Neue"/>
                </a:rPr>
                <a:t>Hybrid cloud strategy</a:t>
              </a:r>
              <a:endParaRPr b="1"/>
            </a:p>
          </p:txBody>
        </p:sp>
        <p:sp>
          <p:nvSpPr>
            <p:cNvPr id="150" name="Google Shape;150;p20"/>
            <p:cNvSpPr txBox="1"/>
            <p:nvPr/>
          </p:nvSpPr>
          <p:spPr>
            <a:xfrm>
              <a:off x="0" y="834603946"/>
              <a:ext cx="2147482514" cy="1312879701"/>
            </a:xfrm>
            <a:prstGeom prst="rect">
              <a:avLst/>
            </a:prstGeom>
            <a:noFill/>
            <a:ln>
              <a:noFill/>
            </a:ln>
          </p:spPr>
          <p:txBody>
            <a:bodyPr anchorCtr="0" anchor="t" bIns="34275" lIns="68575" spcFirstLastPara="1" rIns="68575" wrap="square" tIns="34275">
              <a:noAutofit/>
            </a:bodyPr>
            <a:lstStyle/>
            <a:p>
              <a:pPr indent="-311150" lvl="0" marL="457200" marR="0" rtl="0" algn="r">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Private Cloud</a:t>
              </a:r>
              <a:endParaRPr sz="1300">
                <a:solidFill>
                  <a:schemeClr val="dk1"/>
                </a:solidFill>
                <a:latin typeface="Lato Light"/>
                <a:ea typeface="Lato Light"/>
                <a:cs typeface="Lato Light"/>
                <a:sym typeface="Lato Light"/>
              </a:endParaRPr>
            </a:p>
            <a:p>
              <a:pPr indent="-311150" lvl="0" marL="457200" marR="0" rtl="0" algn="r">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MS Azure Public Cloud</a:t>
              </a:r>
              <a:endParaRPr sz="1300">
                <a:solidFill>
                  <a:schemeClr val="dk1"/>
                </a:solidFill>
                <a:latin typeface="Lato Light"/>
                <a:ea typeface="Lato Light"/>
                <a:cs typeface="Lato Light"/>
                <a:sym typeface="Lato Light"/>
              </a:endParaRPr>
            </a:p>
          </p:txBody>
        </p:sp>
      </p:grpSp>
      <p:grpSp>
        <p:nvGrpSpPr>
          <p:cNvPr id="151" name="Google Shape;151;p20"/>
          <p:cNvGrpSpPr/>
          <p:nvPr/>
        </p:nvGrpSpPr>
        <p:grpSpPr>
          <a:xfrm>
            <a:off x="2521744" y="1234678"/>
            <a:ext cx="3671887" cy="3673077"/>
            <a:chOff x="3698875" y="1484312"/>
            <a:chExt cx="4895849" cy="4897437"/>
          </a:xfrm>
        </p:grpSpPr>
        <p:sp>
          <p:nvSpPr>
            <p:cNvPr id="152" name="Google Shape;152;p20"/>
            <p:cNvSpPr/>
            <p:nvPr/>
          </p:nvSpPr>
          <p:spPr>
            <a:xfrm>
              <a:off x="3698875" y="4106862"/>
              <a:ext cx="2276474" cy="2274886"/>
            </a:xfrm>
            <a:custGeom>
              <a:rect b="b" l="l" r="r" t="t"/>
              <a:pathLst>
                <a:path extrusionOk="0" h="961" w="962">
                  <a:moveTo>
                    <a:pt x="384" y="5"/>
                  </a:moveTo>
                  <a:cubicBezTo>
                    <a:pt x="6" y="382"/>
                    <a:pt x="6" y="382"/>
                    <a:pt x="6" y="382"/>
                  </a:cubicBezTo>
                  <a:cubicBezTo>
                    <a:pt x="0" y="388"/>
                    <a:pt x="0" y="399"/>
                    <a:pt x="6" y="405"/>
                  </a:cubicBezTo>
                  <a:cubicBezTo>
                    <a:pt x="556" y="955"/>
                    <a:pt x="556" y="955"/>
                    <a:pt x="556" y="955"/>
                  </a:cubicBezTo>
                  <a:cubicBezTo>
                    <a:pt x="563" y="961"/>
                    <a:pt x="573" y="961"/>
                    <a:pt x="579" y="955"/>
                  </a:cubicBezTo>
                  <a:cubicBezTo>
                    <a:pt x="957" y="578"/>
                    <a:pt x="957" y="578"/>
                    <a:pt x="957" y="578"/>
                  </a:cubicBezTo>
                  <a:cubicBezTo>
                    <a:pt x="960" y="575"/>
                    <a:pt x="962" y="570"/>
                    <a:pt x="962" y="566"/>
                  </a:cubicBezTo>
                  <a:cubicBezTo>
                    <a:pt x="962" y="16"/>
                    <a:pt x="962" y="16"/>
                    <a:pt x="962" y="16"/>
                  </a:cubicBezTo>
                  <a:cubicBezTo>
                    <a:pt x="962" y="7"/>
                    <a:pt x="954" y="0"/>
                    <a:pt x="945" y="0"/>
                  </a:cubicBezTo>
                  <a:cubicBezTo>
                    <a:pt x="395" y="0"/>
                    <a:pt x="395" y="0"/>
                    <a:pt x="395" y="0"/>
                  </a:cubicBezTo>
                  <a:cubicBezTo>
                    <a:pt x="391" y="0"/>
                    <a:pt x="387" y="2"/>
                    <a:pt x="384" y="5"/>
                  </a:cubicBez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53" name="Google Shape;153;p20"/>
            <p:cNvSpPr/>
            <p:nvPr/>
          </p:nvSpPr>
          <p:spPr>
            <a:xfrm>
              <a:off x="6275387" y="4106862"/>
              <a:ext cx="2319337" cy="2274886"/>
            </a:xfrm>
            <a:custGeom>
              <a:rect b="b" l="l" r="r" t="t"/>
              <a:pathLst>
                <a:path extrusionOk="0" h="961" w="980">
                  <a:moveTo>
                    <a:pt x="5" y="5"/>
                  </a:moveTo>
                  <a:cubicBezTo>
                    <a:pt x="5" y="5"/>
                    <a:pt x="5" y="5"/>
                    <a:pt x="5" y="5"/>
                  </a:cubicBezTo>
                  <a:cubicBezTo>
                    <a:pt x="2" y="8"/>
                    <a:pt x="0" y="12"/>
                    <a:pt x="0" y="16"/>
                  </a:cubicBezTo>
                  <a:cubicBezTo>
                    <a:pt x="0" y="548"/>
                    <a:pt x="0" y="548"/>
                    <a:pt x="0" y="548"/>
                  </a:cubicBezTo>
                  <a:cubicBezTo>
                    <a:pt x="0" y="552"/>
                    <a:pt x="2" y="556"/>
                    <a:pt x="5" y="559"/>
                  </a:cubicBezTo>
                  <a:cubicBezTo>
                    <a:pt x="401" y="955"/>
                    <a:pt x="401" y="955"/>
                    <a:pt x="401" y="955"/>
                  </a:cubicBezTo>
                  <a:cubicBezTo>
                    <a:pt x="407" y="961"/>
                    <a:pt x="417" y="961"/>
                    <a:pt x="424" y="955"/>
                  </a:cubicBezTo>
                  <a:cubicBezTo>
                    <a:pt x="974" y="405"/>
                    <a:pt x="974" y="405"/>
                    <a:pt x="974" y="405"/>
                  </a:cubicBezTo>
                  <a:cubicBezTo>
                    <a:pt x="980" y="399"/>
                    <a:pt x="980" y="388"/>
                    <a:pt x="974" y="382"/>
                  </a:cubicBezTo>
                  <a:cubicBezTo>
                    <a:pt x="596" y="5"/>
                    <a:pt x="596" y="5"/>
                    <a:pt x="596" y="5"/>
                  </a:cubicBezTo>
                  <a:cubicBezTo>
                    <a:pt x="593" y="2"/>
                    <a:pt x="589" y="0"/>
                    <a:pt x="585" y="0"/>
                  </a:cubicBezTo>
                  <a:cubicBezTo>
                    <a:pt x="16" y="0"/>
                    <a:pt x="16" y="0"/>
                    <a:pt x="16" y="0"/>
                  </a:cubicBezTo>
                  <a:cubicBezTo>
                    <a:pt x="12" y="0"/>
                    <a:pt x="8" y="2"/>
                    <a:pt x="5" y="5"/>
                  </a:cubicBez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54" name="Google Shape;154;p20"/>
            <p:cNvSpPr/>
            <p:nvPr/>
          </p:nvSpPr>
          <p:spPr>
            <a:xfrm>
              <a:off x="6275387" y="1484312"/>
              <a:ext cx="2319337" cy="2332037"/>
            </a:xfrm>
            <a:custGeom>
              <a:rect b="b" l="l" r="r" t="t"/>
              <a:pathLst>
                <a:path extrusionOk="0" h="985" w="980">
                  <a:moveTo>
                    <a:pt x="30" y="980"/>
                  </a:moveTo>
                  <a:cubicBezTo>
                    <a:pt x="566" y="980"/>
                    <a:pt x="566" y="980"/>
                    <a:pt x="566" y="980"/>
                  </a:cubicBezTo>
                  <a:cubicBezTo>
                    <a:pt x="571" y="980"/>
                    <a:pt x="575" y="979"/>
                    <a:pt x="578" y="976"/>
                  </a:cubicBezTo>
                  <a:cubicBezTo>
                    <a:pt x="974" y="580"/>
                    <a:pt x="974" y="580"/>
                    <a:pt x="974" y="580"/>
                  </a:cubicBezTo>
                  <a:cubicBezTo>
                    <a:pt x="980" y="573"/>
                    <a:pt x="980" y="563"/>
                    <a:pt x="974" y="557"/>
                  </a:cubicBezTo>
                  <a:cubicBezTo>
                    <a:pt x="424" y="7"/>
                    <a:pt x="424" y="7"/>
                    <a:pt x="424" y="7"/>
                  </a:cubicBezTo>
                  <a:cubicBezTo>
                    <a:pt x="417" y="0"/>
                    <a:pt x="407" y="0"/>
                    <a:pt x="401" y="7"/>
                  </a:cubicBezTo>
                  <a:cubicBezTo>
                    <a:pt x="5" y="403"/>
                    <a:pt x="5" y="403"/>
                    <a:pt x="5" y="403"/>
                  </a:cubicBezTo>
                  <a:cubicBezTo>
                    <a:pt x="2" y="406"/>
                    <a:pt x="0" y="410"/>
                    <a:pt x="0" y="414"/>
                  </a:cubicBezTo>
                  <a:cubicBezTo>
                    <a:pt x="0" y="956"/>
                    <a:pt x="0" y="956"/>
                    <a:pt x="0" y="956"/>
                  </a:cubicBezTo>
                  <a:cubicBezTo>
                    <a:pt x="0" y="985"/>
                    <a:pt x="17" y="980"/>
                    <a:pt x="30" y="980"/>
                  </a:cubicBezTo>
                  <a:close/>
                </a:path>
              </a:pathLst>
            </a:custGeom>
            <a:solidFill>
              <a:schemeClr val="accent2"/>
            </a:solidFill>
            <a:ln cap="flat" cmpd="sng" w="19050">
              <a:solidFill>
                <a:schemeClr val="lt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55" name="Google Shape;155;p20"/>
            <p:cNvSpPr/>
            <p:nvPr/>
          </p:nvSpPr>
          <p:spPr>
            <a:xfrm>
              <a:off x="3698875" y="1484312"/>
              <a:ext cx="2276474" cy="2319337"/>
            </a:xfrm>
            <a:custGeom>
              <a:rect b="b" l="l" r="r" t="t"/>
              <a:pathLst>
                <a:path extrusionOk="0" h="980" w="962">
                  <a:moveTo>
                    <a:pt x="957" y="976"/>
                  </a:moveTo>
                  <a:cubicBezTo>
                    <a:pt x="957" y="976"/>
                    <a:pt x="957" y="976"/>
                    <a:pt x="957" y="976"/>
                  </a:cubicBezTo>
                  <a:cubicBezTo>
                    <a:pt x="960" y="973"/>
                    <a:pt x="962" y="968"/>
                    <a:pt x="962" y="964"/>
                  </a:cubicBezTo>
                  <a:cubicBezTo>
                    <a:pt x="962" y="396"/>
                    <a:pt x="962" y="396"/>
                    <a:pt x="962" y="396"/>
                  </a:cubicBezTo>
                  <a:cubicBezTo>
                    <a:pt x="962" y="391"/>
                    <a:pt x="960" y="387"/>
                    <a:pt x="957" y="384"/>
                  </a:cubicBezTo>
                  <a:cubicBezTo>
                    <a:pt x="579" y="7"/>
                    <a:pt x="579" y="7"/>
                    <a:pt x="579" y="7"/>
                  </a:cubicBezTo>
                  <a:cubicBezTo>
                    <a:pt x="573" y="0"/>
                    <a:pt x="563" y="0"/>
                    <a:pt x="556" y="7"/>
                  </a:cubicBezTo>
                  <a:cubicBezTo>
                    <a:pt x="6" y="557"/>
                    <a:pt x="6" y="557"/>
                    <a:pt x="6" y="557"/>
                  </a:cubicBezTo>
                  <a:cubicBezTo>
                    <a:pt x="0" y="563"/>
                    <a:pt x="0" y="573"/>
                    <a:pt x="6" y="580"/>
                  </a:cubicBezTo>
                  <a:cubicBezTo>
                    <a:pt x="402" y="976"/>
                    <a:pt x="402" y="976"/>
                    <a:pt x="402" y="976"/>
                  </a:cubicBezTo>
                  <a:cubicBezTo>
                    <a:pt x="405" y="979"/>
                    <a:pt x="410" y="980"/>
                    <a:pt x="414" y="980"/>
                  </a:cubicBezTo>
                  <a:cubicBezTo>
                    <a:pt x="945" y="980"/>
                    <a:pt x="945" y="980"/>
                    <a:pt x="945" y="980"/>
                  </a:cubicBezTo>
                  <a:cubicBezTo>
                    <a:pt x="950" y="980"/>
                    <a:pt x="954" y="979"/>
                    <a:pt x="957" y="97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pic>
        <p:nvPicPr>
          <p:cNvPr id="156" name="Google Shape;156;p20"/>
          <p:cNvPicPr preferRelativeResize="0"/>
          <p:nvPr/>
        </p:nvPicPr>
        <p:blipFill rotWithShape="1">
          <a:blip r:embed="rId3">
            <a:alphaModFix/>
          </a:blip>
          <a:srcRect b="0" l="0" r="0" t="0"/>
          <a:stretch/>
        </p:blipFill>
        <p:spPr>
          <a:xfrm>
            <a:off x="4512469" y="3264694"/>
            <a:ext cx="515541" cy="522683"/>
          </a:xfrm>
          <a:prstGeom prst="rect">
            <a:avLst/>
          </a:prstGeom>
          <a:noFill/>
          <a:ln>
            <a:noFill/>
          </a:ln>
        </p:spPr>
      </p:pic>
      <p:pic>
        <p:nvPicPr>
          <p:cNvPr id="157" name="Google Shape;157;p20"/>
          <p:cNvPicPr preferRelativeResize="0"/>
          <p:nvPr/>
        </p:nvPicPr>
        <p:blipFill rotWithShape="1">
          <a:blip r:embed="rId4">
            <a:alphaModFix/>
          </a:blip>
          <a:srcRect b="0" l="0" r="0" t="0"/>
          <a:stretch/>
        </p:blipFill>
        <p:spPr>
          <a:xfrm rot="3900004">
            <a:off x="4453532" y="2278260"/>
            <a:ext cx="633411" cy="641748"/>
          </a:xfrm>
          <a:prstGeom prst="rect">
            <a:avLst/>
          </a:prstGeom>
          <a:noFill/>
          <a:ln>
            <a:noFill/>
          </a:ln>
        </p:spPr>
      </p:pic>
      <p:pic>
        <p:nvPicPr>
          <p:cNvPr id="158" name="Google Shape;158;p20"/>
          <p:cNvPicPr preferRelativeResize="0"/>
          <p:nvPr/>
        </p:nvPicPr>
        <p:blipFill rotWithShape="1">
          <a:blip r:embed="rId5">
            <a:alphaModFix/>
          </a:blip>
          <a:srcRect b="0" l="0" r="0" t="0"/>
          <a:stretch/>
        </p:blipFill>
        <p:spPr>
          <a:xfrm>
            <a:off x="3556397" y="3264694"/>
            <a:ext cx="523876" cy="522684"/>
          </a:xfrm>
          <a:prstGeom prst="rect">
            <a:avLst/>
          </a:prstGeom>
          <a:noFill/>
          <a:ln>
            <a:noFill/>
          </a:ln>
        </p:spPr>
      </p:pic>
      <p:pic>
        <p:nvPicPr>
          <p:cNvPr id="159" name="Google Shape;159;p20"/>
          <p:cNvPicPr preferRelativeResize="0"/>
          <p:nvPr/>
        </p:nvPicPr>
        <p:blipFill rotWithShape="1">
          <a:blip r:embed="rId6">
            <a:alphaModFix/>
          </a:blip>
          <a:srcRect b="0" l="0" r="0" t="0"/>
          <a:stretch/>
        </p:blipFill>
        <p:spPr>
          <a:xfrm>
            <a:off x="3640931" y="2471738"/>
            <a:ext cx="489346" cy="439342"/>
          </a:xfrm>
          <a:prstGeom prst="rect">
            <a:avLst/>
          </a:prstGeom>
          <a:noFill/>
          <a:ln>
            <a:noFill/>
          </a:ln>
        </p:spPr>
      </p:pic>
      <p:sp>
        <p:nvSpPr>
          <p:cNvPr id="160" name="Google Shape;160;p20"/>
          <p:cNvSpPr txBox="1"/>
          <p:nvPr/>
        </p:nvSpPr>
        <p:spPr>
          <a:xfrm>
            <a:off x="3058715" y="1665684"/>
            <a:ext cx="894000" cy="6930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900"/>
              <a:buFont typeface="Lato Light"/>
              <a:buNone/>
            </a:pPr>
            <a:r>
              <a:t/>
            </a:r>
            <a:endParaRPr sz="1100"/>
          </a:p>
        </p:txBody>
      </p:sp>
      <p:sp>
        <p:nvSpPr>
          <p:cNvPr id="161" name="Google Shape;161;p20"/>
          <p:cNvSpPr txBox="1"/>
          <p:nvPr/>
        </p:nvSpPr>
        <p:spPr>
          <a:xfrm>
            <a:off x="6193627" y="3312325"/>
            <a:ext cx="2741700" cy="245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400"/>
              </a:spcAft>
              <a:buClr>
                <a:srgbClr val="000000"/>
              </a:buClr>
              <a:buSzPts val="1100"/>
              <a:buFont typeface="Arial"/>
              <a:buNone/>
            </a:pPr>
            <a:r>
              <a:rPr b="1" lang="en">
                <a:solidFill>
                  <a:srgbClr val="2D3B45"/>
                </a:solidFill>
                <a:latin typeface="Helvetica Neue"/>
                <a:ea typeface="Helvetica Neue"/>
                <a:cs typeface="Helvetica Neue"/>
                <a:sym typeface="Helvetica Neue"/>
              </a:rPr>
              <a:t>Staff &amp; Customer Engagement</a:t>
            </a:r>
            <a:endParaRPr b="1"/>
          </a:p>
        </p:txBody>
      </p:sp>
      <p:sp>
        <p:nvSpPr>
          <p:cNvPr id="162" name="Google Shape;162;p20"/>
          <p:cNvSpPr txBox="1"/>
          <p:nvPr/>
        </p:nvSpPr>
        <p:spPr>
          <a:xfrm>
            <a:off x="6271125" y="3702950"/>
            <a:ext cx="2820600" cy="703500"/>
          </a:xfrm>
          <a:prstGeom prst="rect">
            <a:avLst/>
          </a:prstGeom>
          <a:noFill/>
          <a:ln>
            <a:noFill/>
          </a:ln>
        </p:spPr>
        <p:txBody>
          <a:bodyPr anchorCtr="0" anchor="t" bIns="34275" lIns="68575" spcFirstLastPara="1" rIns="68575" wrap="square" tIns="34275">
            <a:noAutofit/>
          </a:bodyPr>
          <a:lstStyle/>
          <a:p>
            <a:pPr indent="-311150" lvl="0" marL="457200" marR="0" rtl="0" algn="l">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Staff Retraining</a:t>
            </a:r>
            <a:endParaRPr sz="1300">
              <a:solidFill>
                <a:schemeClr val="dk1"/>
              </a:solidFill>
              <a:latin typeface="Lato Light"/>
              <a:ea typeface="Lato Light"/>
              <a:cs typeface="Lato Light"/>
              <a:sym typeface="Lato Light"/>
            </a:endParaRPr>
          </a:p>
          <a:p>
            <a:pPr indent="-311150" lvl="0" marL="457200" marR="0" rtl="0" algn="l">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Cross-functional Collaboration</a:t>
            </a:r>
            <a:endParaRPr sz="1300">
              <a:solidFill>
                <a:schemeClr val="dk1"/>
              </a:solidFill>
              <a:latin typeface="Lato Light"/>
              <a:ea typeface="Lato Light"/>
              <a:cs typeface="Lato Light"/>
              <a:sym typeface="Lato Light"/>
            </a:endParaRPr>
          </a:p>
        </p:txBody>
      </p:sp>
      <p:sp>
        <p:nvSpPr>
          <p:cNvPr id="163" name="Google Shape;163;p20"/>
          <p:cNvSpPr txBox="1"/>
          <p:nvPr/>
        </p:nvSpPr>
        <p:spPr>
          <a:xfrm>
            <a:off x="6193627" y="1420275"/>
            <a:ext cx="2741700" cy="245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400"/>
              </a:spcAft>
              <a:buClr>
                <a:srgbClr val="000000"/>
              </a:buClr>
              <a:buSzPts val="1100"/>
              <a:buFont typeface="Arial"/>
              <a:buNone/>
            </a:pPr>
            <a:r>
              <a:rPr b="1" lang="en">
                <a:solidFill>
                  <a:srgbClr val="2D3B45"/>
                </a:solidFill>
                <a:latin typeface="Helvetica Neue"/>
                <a:ea typeface="Helvetica Neue"/>
                <a:cs typeface="Helvetica Neue"/>
                <a:sym typeface="Helvetica Neue"/>
              </a:rPr>
              <a:t>AI Technology</a:t>
            </a:r>
            <a:endParaRPr b="1"/>
          </a:p>
        </p:txBody>
      </p:sp>
      <p:sp>
        <p:nvSpPr>
          <p:cNvPr id="164" name="Google Shape;164;p20"/>
          <p:cNvSpPr txBox="1"/>
          <p:nvPr/>
        </p:nvSpPr>
        <p:spPr>
          <a:xfrm>
            <a:off x="6193624" y="1831200"/>
            <a:ext cx="2642700" cy="703500"/>
          </a:xfrm>
          <a:prstGeom prst="rect">
            <a:avLst/>
          </a:prstGeom>
          <a:noFill/>
          <a:ln>
            <a:noFill/>
          </a:ln>
        </p:spPr>
        <p:txBody>
          <a:bodyPr anchorCtr="0" anchor="t" bIns="34275" lIns="68575" spcFirstLastPara="1" rIns="68575" wrap="square" tIns="34275">
            <a:noAutofit/>
          </a:bodyPr>
          <a:lstStyle/>
          <a:p>
            <a:pPr indent="-311150" lvl="0" marL="457200" marR="0" rtl="0" algn="l">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Internet of Things (IoT)</a:t>
            </a:r>
            <a:endParaRPr sz="1300">
              <a:solidFill>
                <a:schemeClr val="dk1"/>
              </a:solidFill>
              <a:latin typeface="Lato Light"/>
              <a:ea typeface="Lato Light"/>
              <a:cs typeface="Lato Light"/>
              <a:sym typeface="Lato Light"/>
            </a:endParaRPr>
          </a:p>
          <a:p>
            <a:pPr indent="-311150" lvl="0" marL="457200" marR="0" rtl="0" algn="l">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Machine Learning</a:t>
            </a:r>
            <a:endParaRPr sz="1300">
              <a:solidFill>
                <a:schemeClr val="dk1"/>
              </a:solidFill>
              <a:latin typeface="Lato Light"/>
              <a:ea typeface="Lato Light"/>
              <a:cs typeface="Lato Light"/>
              <a:sym typeface="Lato Light"/>
            </a:endParaRPr>
          </a:p>
        </p:txBody>
      </p:sp>
      <p:sp>
        <p:nvSpPr>
          <p:cNvPr id="165" name="Google Shape;165;p20"/>
          <p:cNvSpPr txBox="1"/>
          <p:nvPr/>
        </p:nvSpPr>
        <p:spPr>
          <a:xfrm>
            <a:off x="27875" y="3188250"/>
            <a:ext cx="3195000" cy="2454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1400"/>
              </a:spcAft>
              <a:buClr>
                <a:srgbClr val="000000"/>
              </a:buClr>
              <a:buSzPts val="1100"/>
              <a:buFont typeface="Arial"/>
              <a:buNone/>
            </a:pPr>
            <a:r>
              <a:rPr b="1" lang="en">
                <a:solidFill>
                  <a:srgbClr val="2D3B45"/>
                </a:solidFill>
                <a:latin typeface="Helvetica Neue"/>
                <a:ea typeface="Helvetica Neue"/>
                <a:cs typeface="Helvetica Neue"/>
                <a:sym typeface="Helvetica Neue"/>
              </a:rPr>
              <a:t>Business Process Reengineering</a:t>
            </a:r>
            <a:endParaRPr b="1"/>
          </a:p>
        </p:txBody>
      </p:sp>
      <p:sp>
        <p:nvSpPr>
          <p:cNvPr id="166" name="Google Shape;166;p20"/>
          <p:cNvSpPr txBox="1"/>
          <p:nvPr/>
        </p:nvSpPr>
        <p:spPr>
          <a:xfrm>
            <a:off x="352425" y="3615675"/>
            <a:ext cx="2202900" cy="703500"/>
          </a:xfrm>
          <a:prstGeom prst="rect">
            <a:avLst/>
          </a:prstGeom>
          <a:noFill/>
          <a:ln>
            <a:noFill/>
          </a:ln>
        </p:spPr>
        <p:txBody>
          <a:bodyPr anchorCtr="0" anchor="t" bIns="34275" lIns="68575" spcFirstLastPara="1" rIns="68575" wrap="square" tIns="34275">
            <a:noAutofit/>
          </a:bodyPr>
          <a:lstStyle/>
          <a:p>
            <a:pPr indent="-311150" lvl="0" marL="457200" marR="0" rtl="0" algn="r">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Refocus values on Customers Needs</a:t>
            </a:r>
            <a:endParaRPr sz="1300">
              <a:solidFill>
                <a:schemeClr val="dk1"/>
              </a:solidFill>
              <a:latin typeface="Lato Light"/>
              <a:ea typeface="Lato Light"/>
              <a:cs typeface="Lato Light"/>
              <a:sym typeface="Lato Light"/>
            </a:endParaRPr>
          </a:p>
          <a:p>
            <a:pPr indent="-311150" lvl="0" marL="457200" marR="0" rtl="0" algn="r">
              <a:lnSpc>
                <a:spcPct val="100000"/>
              </a:lnSpc>
              <a:spcBef>
                <a:spcPts val="0"/>
              </a:spcBef>
              <a:spcAft>
                <a:spcPts val="0"/>
              </a:spcAft>
              <a:buClr>
                <a:schemeClr val="dk1"/>
              </a:buClr>
              <a:buSzPts val="1300"/>
              <a:buFont typeface="Lato Light"/>
              <a:buChar char="-"/>
            </a:pPr>
            <a:r>
              <a:rPr lang="en" sz="1300">
                <a:solidFill>
                  <a:schemeClr val="dk1"/>
                </a:solidFill>
                <a:latin typeface="Lato Light"/>
                <a:ea typeface="Lato Light"/>
                <a:cs typeface="Lato Light"/>
                <a:sym typeface="Lato Light"/>
              </a:rPr>
              <a:t>Improve Processes</a:t>
            </a:r>
            <a:endParaRPr sz="1300">
              <a:solidFill>
                <a:schemeClr val="dk1"/>
              </a:solidFill>
              <a:latin typeface="Lato Light"/>
              <a:ea typeface="Lato Light"/>
              <a:cs typeface="Lato Light"/>
              <a:sym typeface="La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0" name="Shape 170"/>
        <p:cNvGrpSpPr/>
        <p:nvPr/>
      </p:nvGrpSpPr>
      <p:grpSpPr>
        <a:xfrm>
          <a:off x="0" y="0"/>
          <a:ext cx="0" cy="0"/>
          <a:chOff x="0" y="0"/>
          <a:chExt cx="0" cy="0"/>
        </a:xfrm>
      </p:grpSpPr>
      <p:sp>
        <p:nvSpPr>
          <p:cNvPr id="171" name="Google Shape;171;p21"/>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sz="2400">
                <a:solidFill>
                  <a:schemeClr val="accent1"/>
                </a:solidFill>
                <a:latin typeface="Comfortaa"/>
                <a:ea typeface="Comfortaa"/>
                <a:cs typeface="Comfortaa"/>
                <a:sym typeface="Comfortaa"/>
              </a:rPr>
              <a:t>Our Solution - aligned with strategy</a:t>
            </a:r>
            <a:endParaRPr sz="2400"/>
          </a:p>
        </p:txBody>
      </p:sp>
      <p:sp>
        <p:nvSpPr>
          <p:cNvPr id="172" name="Google Shape;172;p21"/>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173" name="Google Shape;173;p21"/>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174" name="Google Shape;174;p21"/>
          <p:cNvGrpSpPr/>
          <p:nvPr/>
        </p:nvGrpSpPr>
        <p:grpSpPr>
          <a:xfrm>
            <a:off x="1895087" y="2036436"/>
            <a:ext cx="1444050" cy="2621465"/>
            <a:chOff x="0" y="0"/>
            <a:chExt cx="2147483647" cy="2147483647"/>
          </a:xfrm>
        </p:grpSpPr>
        <p:sp>
          <p:nvSpPr>
            <p:cNvPr id="175" name="Google Shape;175;p21"/>
            <p:cNvSpPr/>
            <p:nvPr/>
          </p:nvSpPr>
          <p:spPr>
            <a:xfrm>
              <a:off x="0" y="0"/>
              <a:ext cx="2147483647" cy="1073741861"/>
            </a:xfrm>
            <a:custGeom>
              <a:rect b="b" l="l" r="r" t="t"/>
              <a:pathLst>
                <a:path extrusionOk="0" h="743" w="955">
                  <a:moveTo>
                    <a:pt x="0" y="215"/>
                  </a:moveTo>
                  <a:lnTo>
                    <a:pt x="215" y="0"/>
                  </a:lnTo>
                  <a:lnTo>
                    <a:pt x="955" y="743"/>
                  </a:lnTo>
                  <a:lnTo>
                    <a:pt x="526" y="743"/>
                  </a:lnTo>
                  <a:lnTo>
                    <a:pt x="0" y="215"/>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76" name="Google Shape;176;p21"/>
            <p:cNvSpPr/>
            <p:nvPr/>
          </p:nvSpPr>
          <p:spPr>
            <a:xfrm flipH="1" rot="10800000">
              <a:off x="0" y="1073741785"/>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77943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sp>
        <p:nvSpPr>
          <p:cNvPr id="177" name="Google Shape;177;p21"/>
          <p:cNvSpPr/>
          <p:nvPr/>
        </p:nvSpPr>
        <p:spPr>
          <a:xfrm>
            <a:off x="120675" y="1951713"/>
            <a:ext cx="2494500" cy="2790900"/>
          </a:xfrm>
          <a:prstGeom prst="diamond">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178" name="Google Shape;178;p21"/>
          <p:cNvGrpSpPr/>
          <p:nvPr/>
        </p:nvGrpSpPr>
        <p:grpSpPr>
          <a:xfrm>
            <a:off x="2614657" y="2036436"/>
            <a:ext cx="1444050" cy="2621465"/>
            <a:chOff x="0" y="0"/>
            <a:chExt cx="2147483647" cy="2147483647"/>
          </a:xfrm>
        </p:grpSpPr>
        <p:sp>
          <p:nvSpPr>
            <p:cNvPr id="179" name="Google Shape;179;p21"/>
            <p:cNvSpPr/>
            <p:nvPr/>
          </p:nvSpPr>
          <p:spPr>
            <a:xfrm>
              <a:off x="0" y="0"/>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80" name="Google Shape;180;p21"/>
            <p:cNvSpPr/>
            <p:nvPr/>
          </p:nvSpPr>
          <p:spPr>
            <a:xfrm flipH="1" rot="10800000">
              <a:off x="0" y="1073741785"/>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C6770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181" name="Google Shape;181;p21"/>
          <p:cNvGrpSpPr/>
          <p:nvPr/>
        </p:nvGrpSpPr>
        <p:grpSpPr>
          <a:xfrm>
            <a:off x="3331413" y="2036436"/>
            <a:ext cx="1444050" cy="2621465"/>
            <a:chOff x="0" y="0"/>
            <a:chExt cx="2147483647" cy="2147483647"/>
          </a:xfrm>
        </p:grpSpPr>
        <p:sp>
          <p:nvSpPr>
            <p:cNvPr id="182" name="Google Shape;182;p21"/>
            <p:cNvSpPr/>
            <p:nvPr/>
          </p:nvSpPr>
          <p:spPr>
            <a:xfrm>
              <a:off x="0" y="0"/>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83" name="Google Shape;183;p21"/>
            <p:cNvSpPr/>
            <p:nvPr/>
          </p:nvSpPr>
          <p:spPr>
            <a:xfrm flipH="1" rot="10800000">
              <a:off x="0" y="1073741785"/>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8E2B2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184" name="Google Shape;184;p21"/>
          <p:cNvGrpSpPr/>
          <p:nvPr/>
        </p:nvGrpSpPr>
        <p:grpSpPr>
          <a:xfrm>
            <a:off x="4044166" y="2036436"/>
            <a:ext cx="1444050" cy="2621465"/>
            <a:chOff x="0" y="0"/>
            <a:chExt cx="2147483647" cy="2147483647"/>
          </a:xfrm>
        </p:grpSpPr>
        <p:sp>
          <p:nvSpPr>
            <p:cNvPr id="185" name="Google Shape;185;p21"/>
            <p:cNvSpPr/>
            <p:nvPr/>
          </p:nvSpPr>
          <p:spPr>
            <a:xfrm>
              <a:off x="0" y="0"/>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86" name="Google Shape;186;p21"/>
            <p:cNvSpPr/>
            <p:nvPr/>
          </p:nvSpPr>
          <p:spPr>
            <a:xfrm flipH="1" rot="10800000">
              <a:off x="0" y="1073741785"/>
              <a:ext cx="2147483647" cy="1073741861"/>
            </a:xfrm>
            <a:custGeom>
              <a:rect b="b" l="l" r="r" t="t"/>
              <a:pathLst>
                <a:path extrusionOk="0" h="743" w="955">
                  <a:moveTo>
                    <a:pt x="0" y="215"/>
                  </a:moveTo>
                  <a:lnTo>
                    <a:pt x="215" y="0"/>
                  </a:lnTo>
                  <a:lnTo>
                    <a:pt x="955" y="743"/>
                  </a:lnTo>
                  <a:lnTo>
                    <a:pt x="526" y="743"/>
                  </a:lnTo>
                  <a:lnTo>
                    <a:pt x="0" y="215"/>
                  </a:lnTo>
                  <a:close/>
                </a:path>
              </a:pathLst>
            </a:custGeom>
            <a:solidFill>
              <a:srgbClr val="333F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pic>
        <p:nvPicPr>
          <p:cNvPr id="187" name="Google Shape;187;p21"/>
          <p:cNvPicPr preferRelativeResize="0"/>
          <p:nvPr/>
        </p:nvPicPr>
        <p:blipFill rotWithShape="1">
          <a:blip r:embed="rId3">
            <a:alphaModFix/>
          </a:blip>
          <a:srcRect b="0" l="0" r="0" t="0"/>
          <a:stretch/>
        </p:blipFill>
        <p:spPr>
          <a:xfrm>
            <a:off x="1120378" y="2466975"/>
            <a:ext cx="489348" cy="438149"/>
          </a:xfrm>
          <a:prstGeom prst="rect">
            <a:avLst/>
          </a:prstGeom>
          <a:noFill/>
          <a:ln>
            <a:noFill/>
          </a:ln>
        </p:spPr>
      </p:pic>
      <p:sp>
        <p:nvSpPr>
          <p:cNvPr id="188" name="Google Shape;188;p21"/>
          <p:cNvSpPr txBox="1"/>
          <p:nvPr/>
        </p:nvSpPr>
        <p:spPr>
          <a:xfrm>
            <a:off x="680275" y="3181350"/>
            <a:ext cx="1368900" cy="6918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lt1"/>
              </a:buClr>
              <a:buSzPts val="900"/>
              <a:buFont typeface="Lato Light"/>
              <a:buNone/>
            </a:pPr>
            <a:r>
              <a:rPr lang="en">
                <a:solidFill>
                  <a:schemeClr val="lt1"/>
                </a:solidFill>
                <a:latin typeface="Lato Light"/>
                <a:ea typeface="Lato Light"/>
                <a:cs typeface="Lato Light"/>
                <a:sym typeface="Lato Light"/>
              </a:rPr>
              <a:t>Deploy a Stroke Predictive Model in Azure</a:t>
            </a:r>
            <a:endParaRPr/>
          </a:p>
        </p:txBody>
      </p:sp>
      <p:sp>
        <p:nvSpPr>
          <p:cNvPr id="189" name="Google Shape;189;p21"/>
          <p:cNvSpPr/>
          <p:nvPr/>
        </p:nvSpPr>
        <p:spPr>
          <a:xfrm>
            <a:off x="2657475" y="2827734"/>
            <a:ext cx="209574" cy="171450"/>
          </a:xfrm>
          <a:custGeom>
            <a:rect b="b" l="l" r="r" t="t"/>
            <a:pathLst>
              <a:path extrusionOk="0" h="21600" w="2160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90" name="Google Shape;190;p21"/>
          <p:cNvSpPr/>
          <p:nvPr/>
        </p:nvSpPr>
        <p:spPr>
          <a:xfrm>
            <a:off x="3313509" y="2789634"/>
            <a:ext cx="209574" cy="209574"/>
          </a:xfrm>
          <a:custGeom>
            <a:rect b="b" l="l" r="r" t="t"/>
            <a:pathLst>
              <a:path extrusionOk="0" h="21600" w="2160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91" name="Google Shape;191;p21"/>
          <p:cNvSpPr/>
          <p:nvPr/>
        </p:nvSpPr>
        <p:spPr>
          <a:xfrm>
            <a:off x="3985022" y="2789634"/>
            <a:ext cx="209574" cy="209574"/>
          </a:xfrm>
          <a:custGeom>
            <a:rect b="b" l="l" r="r" t="t"/>
            <a:pathLst>
              <a:path extrusionOk="0" h="21600" w="2160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92" name="Google Shape;192;p21"/>
          <p:cNvSpPr/>
          <p:nvPr/>
        </p:nvSpPr>
        <p:spPr>
          <a:xfrm>
            <a:off x="4732734" y="2789634"/>
            <a:ext cx="209574" cy="209574"/>
          </a:xfrm>
          <a:custGeom>
            <a:rect b="b" l="l" r="r" t="t"/>
            <a:pathLst>
              <a:path extrusionOk="0" h="21600" w="2160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lt1"/>
          </a:solidFill>
          <a:ln>
            <a:noFill/>
          </a:ln>
        </p:spPr>
        <p:txBody>
          <a:bodyPr anchorCtr="0" anchor="ctr" bIns="14275" lIns="14275" spcFirstLastPara="1" rIns="14275" wrap="square" tIns="1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93" name="Google Shape;193;p21"/>
          <p:cNvSpPr txBox="1"/>
          <p:nvPr/>
        </p:nvSpPr>
        <p:spPr>
          <a:xfrm>
            <a:off x="2488406" y="3181350"/>
            <a:ext cx="403800" cy="286800"/>
          </a:xfrm>
          <a:prstGeom prst="rect">
            <a:avLst/>
          </a:prstGeom>
          <a:noFill/>
          <a:ln>
            <a:noFill/>
          </a:ln>
        </p:spPr>
        <p:txBody>
          <a:bodyPr anchorCtr="0" anchor="t" bIns="45725" lIns="91425" spcFirstLastPara="1" rIns="91425" wrap="square" tIns="34275">
            <a:noAutofit/>
          </a:bodyPr>
          <a:lstStyle/>
          <a:p>
            <a:pPr indent="0" lvl="0" marL="0" marR="0" rtl="0" algn="ctr">
              <a:lnSpc>
                <a:spcPct val="89000"/>
              </a:lnSpc>
              <a:spcBef>
                <a:spcPts val="0"/>
              </a:spcBef>
              <a:spcAft>
                <a:spcPts val="0"/>
              </a:spcAft>
              <a:buClr>
                <a:srgbClr val="FFFFFF"/>
              </a:buClr>
              <a:buSzPts val="1500"/>
              <a:buFont typeface="Lato Light"/>
              <a:buNone/>
            </a:pPr>
            <a:r>
              <a:rPr b="0" i="0" lang="en" sz="1500" u="none">
                <a:solidFill>
                  <a:srgbClr val="FFFFFF"/>
                </a:solidFill>
                <a:latin typeface="Lato Light"/>
                <a:ea typeface="Lato Light"/>
                <a:cs typeface="Lato Light"/>
                <a:sym typeface="Lato Light"/>
              </a:rPr>
              <a:t>01</a:t>
            </a:r>
            <a:endParaRPr sz="1100"/>
          </a:p>
        </p:txBody>
      </p:sp>
      <p:sp>
        <p:nvSpPr>
          <p:cNvPr id="194" name="Google Shape;194;p21"/>
          <p:cNvSpPr txBox="1"/>
          <p:nvPr/>
        </p:nvSpPr>
        <p:spPr>
          <a:xfrm>
            <a:off x="3127772" y="3181350"/>
            <a:ext cx="403800" cy="286800"/>
          </a:xfrm>
          <a:prstGeom prst="rect">
            <a:avLst/>
          </a:prstGeom>
          <a:noFill/>
          <a:ln>
            <a:noFill/>
          </a:ln>
        </p:spPr>
        <p:txBody>
          <a:bodyPr anchorCtr="0" anchor="t" bIns="45725" lIns="91425" spcFirstLastPara="1" rIns="91425" wrap="square" tIns="34275">
            <a:noAutofit/>
          </a:bodyPr>
          <a:lstStyle/>
          <a:p>
            <a:pPr indent="0" lvl="0" marL="0" marR="0" rtl="0" algn="ctr">
              <a:lnSpc>
                <a:spcPct val="89000"/>
              </a:lnSpc>
              <a:spcBef>
                <a:spcPts val="0"/>
              </a:spcBef>
              <a:spcAft>
                <a:spcPts val="0"/>
              </a:spcAft>
              <a:buClr>
                <a:srgbClr val="FFFFFF"/>
              </a:buClr>
              <a:buSzPts val="1500"/>
              <a:buFont typeface="Lato Light"/>
              <a:buNone/>
            </a:pPr>
            <a:r>
              <a:rPr b="0" i="0" lang="en" sz="1500" u="none">
                <a:solidFill>
                  <a:srgbClr val="FFFFFF"/>
                </a:solidFill>
                <a:latin typeface="Lato Light"/>
                <a:ea typeface="Lato Light"/>
                <a:cs typeface="Lato Light"/>
                <a:sym typeface="Lato Light"/>
              </a:rPr>
              <a:t>02</a:t>
            </a:r>
            <a:endParaRPr sz="1100"/>
          </a:p>
        </p:txBody>
      </p:sp>
      <p:sp>
        <p:nvSpPr>
          <p:cNvPr id="195" name="Google Shape;195;p21"/>
          <p:cNvSpPr txBox="1"/>
          <p:nvPr/>
        </p:nvSpPr>
        <p:spPr>
          <a:xfrm>
            <a:off x="3882628" y="3181350"/>
            <a:ext cx="403800" cy="286800"/>
          </a:xfrm>
          <a:prstGeom prst="rect">
            <a:avLst/>
          </a:prstGeom>
          <a:noFill/>
          <a:ln>
            <a:noFill/>
          </a:ln>
        </p:spPr>
        <p:txBody>
          <a:bodyPr anchorCtr="0" anchor="t" bIns="45725" lIns="91425" spcFirstLastPara="1" rIns="91425" wrap="square" tIns="34275">
            <a:noAutofit/>
          </a:bodyPr>
          <a:lstStyle/>
          <a:p>
            <a:pPr indent="0" lvl="0" marL="0" marR="0" rtl="0" algn="ctr">
              <a:lnSpc>
                <a:spcPct val="89000"/>
              </a:lnSpc>
              <a:spcBef>
                <a:spcPts val="0"/>
              </a:spcBef>
              <a:spcAft>
                <a:spcPts val="0"/>
              </a:spcAft>
              <a:buClr>
                <a:srgbClr val="FFFFFF"/>
              </a:buClr>
              <a:buSzPts val="1500"/>
              <a:buFont typeface="Lato Light"/>
              <a:buNone/>
            </a:pPr>
            <a:r>
              <a:rPr b="0" i="0" lang="en" sz="1500" u="none">
                <a:solidFill>
                  <a:srgbClr val="FFFFFF"/>
                </a:solidFill>
                <a:latin typeface="Lato Light"/>
                <a:ea typeface="Lato Light"/>
                <a:cs typeface="Lato Light"/>
                <a:sym typeface="Lato Light"/>
              </a:rPr>
              <a:t>03</a:t>
            </a:r>
            <a:endParaRPr sz="1100"/>
          </a:p>
        </p:txBody>
      </p:sp>
      <p:sp>
        <p:nvSpPr>
          <p:cNvPr id="196" name="Google Shape;196;p21"/>
          <p:cNvSpPr txBox="1"/>
          <p:nvPr/>
        </p:nvSpPr>
        <p:spPr>
          <a:xfrm>
            <a:off x="4585097" y="3181350"/>
            <a:ext cx="403800" cy="286800"/>
          </a:xfrm>
          <a:prstGeom prst="rect">
            <a:avLst/>
          </a:prstGeom>
          <a:noFill/>
          <a:ln>
            <a:noFill/>
          </a:ln>
        </p:spPr>
        <p:txBody>
          <a:bodyPr anchorCtr="0" anchor="t" bIns="45725" lIns="91425" spcFirstLastPara="1" rIns="91425" wrap="square" tIns="34275">
            <a:noAutofit/>
          </a:bodyPr>
          <a:lstStyle/>
          <a:p>
            <a:pPr indent="0" lvl="0" marL="0" marR="0" rtl="0" algn="ctr">
              <a:lnSpc>
                <a:spcPct val="89000"/>
              </a:lnSpc>
              <a:spcBef>
                <a:spcPts val="0"/>
              </a:spcBef>
              <a:spcAft>
                <a:spcPts val="0"/>
              </a:spcAft>
              <a:buClr>
                <a:srgbClr val="FFFFFF"/>
              </a:buClr>
              <a:buSzPts val="1500"/>
              <a:buFont typeface="Lato Light"/>
              <a:buNone/>
            </a:pPr>
            <a:r>
              <a:rPr b="0" i="0" lang="en" sz="1500" u="none">
                <a:solidFill>
                  <a:srgbClr val="FFFFFF"/>
                </a:solidFill>
                <a:latin typeface="Lato Light"/>
                <a:ea typeface="Lato Light"/>
                <a:cs typeface="Lato Light"/>
                <a:sym typeface="Lato Light"/>
              </a:rPr>
              <a:t>04</a:t>
            </a:r>
            <a:endParaRPr sz="1100"/>
          </a:p>
        </p:txBody>
      </p:sp>
      <p:sp>
        <p:nvSpPr>
          <p:cNvPr id="197" name="Google Shape;197;p21"/>
          <p:cNvSpPr txBox="1"/>
          <p:nvPr/>
        </p:nvSpPr>
        <p:spPr>
          <a:xfrm>
            <a:off x="5742375" y="1921675"/>
            <a:ext cx="3088200" cy="21648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33333"/>
              </a:lnSpc>
              <a:spcBef>
                <a:spcPts val="0"/>
              </a:spcBef>
              <a:spcAft>
                <a:spcPts val="0"/>
              </a:spcAft>
              <a:buSzPts val="1400"/>
              <a:buChar char="-"/>
            </a:pPr>
            <a:r>
              <a:rPr lang="en" sz="1300">
                <a:solidFill>
                  <a:schemeClr val="dk1"/>
                </a:solidFill>
                <a:latin typeface="Lato Light"/>
                <a:ea typeface="Lato Light"/>
                <a:cs typeface="Lato Light"/>
                <a:sym typeface="Lato Light"/>
              </a:rPr>
              <a:t>Transform the patient experience with wearables.</a:t>
            </a:r>
            <a:endParaRPr sz="1300">
              <a:solidFill>
                <a:schemeClr val="dk1"/>
              </a:solidFill>
              <a:latin typeface="Lato Light"/>
              <a:ea typeface="Lato Light"/>
              <a:cs typeface="Lato Light"/>
              <a:sym typeface="Lato Light"/>
            </a:endParaRPr>
          </a:p>
          <a:p>
            <a:pPr indent="-317500" lvl="0" marL="457200" marR="0" rtl="0" algn="l">
              <a:lnSpc>
                <a:spcPct val="133333"/>
              </a:lnSpc>
              <a:spcBef>
                <a:spcPts val="0"/>
              </a:spcBef>
              <a:spcAft>
                <a:spcPts val="0"/>
              </a:spcAft>
              <a:buSzPts val="1400"/>
              <a:buChar char="-"/>
            </a:pPr>
            <a:r>
              <a:rPr lang="en" sz="1300">
                <a:solidFill>
                  <a:schemeClr val="dk1"/>
                </a:solidFill>
                <a:latin typeface="Lato Light"/>
                <a:ea typeface="Lato Light"/>
                <a:cs typeface="Lato Light"/>
                <a:sym typeface="Lato Light"/>
              </a:rPr>
              <a:t>AI and advanced predictive models backend.</a:t>
            </a:r>
            <a:endParaRPr sz="1300">
              <a:solidFill>
                <a:schemeClr val="dk1"/>
              </a:solidFill>
              <a:latin typeface="Lato Light"/>
              <a:ea typeface="Lato Light"/>
              <a:cs typeface="Lato Light"/>
              <a:sym typeface="Lato Light"/>
            </a:endParaRPr>
          </a:p>
          <a:p>
            <a:pPr indent="-317500" lvl="0" marL="457200" marR="0" rtl="0" algn="l">
              <a:lnSpc>
                <a:spcPct val="133333"/>
              </a:lnSpc>
              <a:spcBef>
                <a:spcPts val="0"/>
              </a:spcBef>
              <a:spcAft>
                <a:spcPts val="0"/>
              </a:spcAft>
              <a:buSzPts val="1400"/>
              <a:buChar char="-"/>
            </a:pPr>
            <a:r>
              <a:rPr lang="en" sz="1300">
                <a:solidFill>
                  <a:schemeClr val="dk1"/>
                </a:solidFill>
                <a:latin typeface="Lato Light"/>
                <a:ea typeface="Lato Light"/>
                <a:cs typeface="Lato Light"/>
                <a:sym typeface="Lato Light"/>
              </a:rPr>
              <a:t>Provide accurate prediction on different kinds of disease and users could set health alarm on edge devices.</a:t>
            </a:r>
            <a:endParaRPr sz="1300">
              <a:solidFill>
                <a:schemeClr val="dk1"/>
              </a:solidFill>
              <a:latin typeface="Lato Light"/>
              <a:ea typeface="Lato Light"/>
              <a:cs typeface="Lato Light"/>
              <a:sym typeface="Lato Light"/>
            </a:endParaRPr>
          </a:p>
        </p:txBody>
      </p:sp>
      <p:sp>
        <p:nvSpPr>
          <p:cNvPr id="198" name="Google Shape;198;p21"/>
          <p:cNvSpPr/>
          <p:nvPr/>
        </p:nvSpPr>
        <p:spPr>
          <a:xfrm>
            <a:off x="6654403" y="4418409"/>
            <a:ext cx="360759" cy="360759"/>
          </a:xfrm>
          <a:custGeom>
            <a:rect b="b" l="l" r="r" t="t"/>
            <a:pathLst>
              <a:path extrusionOk="0" h="128" w="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rgbClr val="A6A6A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199" name="Google Shape;199;p21"/>
          <p:cNvSpPr/>
          <p:nvPr/>
        </p:nvSpPr>
        <p:spPr>
          <a:xfrm>
            <a:off x="7459265" y="4413647"/>
            <a:ext cx="372665" cy="350044"/>
          </a:xfrm>
          <a:custGeom>
            <a:rect b="b" l="l" r="r" t="t"/>
            <a:pathLst>
              <a:path extrusionOk="0" h="124" w="132">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solidFill>
            <a:srgbClr val="A6A6A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pic>
        <p:nvPicPr>
          <p:cNvPr id="200" name="Google Shape;200;p21"/>
          <p:cNvPicPr preferRelativeResize="0"/>
          <p:nvPr/>
        </p:nvPicPr>
        <p:blipFill rotWithShape="1">
          <a:blip r:embed="rId4">
            <a:alphaModFix/>
          </a:blip>
          <a:srcRect b="0" l="0" r="0" t="0"/>
          <a:stretch/>
        </p:blipFill>
        <p:spPr>
          <a:xfrm>
            <a:off x="5811440" y="4429125"/>
            <a:ext cx="365522" cy="360759"/>
          </a:xfrm>
          <a:prstGeom prst="rect">
            <a:avLst/>
          </a:prstGeom>
          <a:noFill/>
          <a:ln>
            <a:noFill/>
          </a:ln>
        </p:spPr>
      </p:pic>
      <p:pic>
        <p:nvPicPr>
          <p:cNvPr id="201" name="Google Shape;201;p21"/>
          <p:cNvPicPr preferRelativeResize="0"/>
          <p:nvPr/>
        </p:nvPicPr>
        <p:blipFill rotWithShape="1">
          <a:blip r:embed="rId5">
            <a:alphaModFix/>
          </a:blip>
          <a:srcRect b="0" l="0" r="0" t="0"/>
          <a:stretch/>
        </p:blipFill>
        <p:spPr>
          <a:xfrm>
            <a:off x="8170069" y="4429125"/>
            <a:ext cx="365522" cy="360759"/>
          </a:xfrm>
          <a:prstGeom prst="rect">
            <a:avLst/>
          </a:prstGeom>
          <a:noFill/>
          <a:ln>
            <a:noFill/>
          </a:ln>
        </p:spPr>
      </p:pic>
      <p:sp>
        <p:nvSpPr>
          <p:cNvPr id="202" name="Google Shape;202;p21"/>
          <p:cNvSpPr txBox="1"/>
          <p:nvPr/>
        </p:nvSpPr>
        <p:spPr>
          <a:xfrm>
            <a:off x="5742372" y="1501375"/>
            <a:ext cx="3275100" cy="365700"/>
          </a:xfrm>
          <a:prstGeom prst="rect">
            <a:avLst/>
          </a:prstGeom>
          <a:noFill/>
          <a:ln>
            <a:noFill/>
          </a:ln>
        </p:spPr>
        <p:txBody>
          <a:bodyPr anchorCtr="0" anchor="t" bIns="34275" lIns="68575" spcFirstLastPara="1" rIns="68575" wrap="square" tIns="34275">
            <a:noAutofit/>
          </a:bodyPr>
          <a:lstStyle/>
          <a:p>
            <a:pPr indent="0" lvl="0" marL="0" marR="0" rtl="0" algn="l">
              <a:lnSpc>
                <a:spcPct val="80000"/>
              </a:lnSpc>
              <a:spcBef>
                <a:spcPts val="0"/>
              </a:spcBef>
              <a:spcAft>
                <a:spcPts val="0"/>
              </a:spcAft>
              <a:buClr>
                <a:schemeClr val="dk1"/>
              </a:buClr>
              <a:buSzPts val="2400"/>
              <a:buFont typeface="Lato Light"/>
              <a:buNone/>
            </a:pPr>
            <a:r>
              <a:rPr lang="en" sz="2400">
                <a:solidFill>
                  <a:schemeClr val="dk1"/>
                </a:solidFill>
                <a:latin typeface="Lato Light"/>
                <a:ea typeface="Lato Light"/>
                <a:cs typeface="Lato Light"/>
                <a:sym typeface="Lato Light"/>
              </a:rPr>
              <a:t>HealthCare + </a:t>
            </a:r>
            <a:r>
              <a:rPr lang="en" sz="2400">
                <a:solidFill>
                  <a:schemeClr val="dk1"/>
                </a:solidFill>
                <a:latin typeface="Lato Light"/>
                <a:ea typeface="Lato Light"/>
                <a:cs typeface="Lato Light"/>
                <a:sym typeface="Lato Light"/>
              </a:rPr>
              <a:t>IoT + AI</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6" name="Shape 206"/>
        <p:cNvGrpSpPr/>
        <p:nvPr/>
      </p:nvGrpSpPr>
      <p:grpSpPr>
        <a:xfrm>
          <a:off x="0" y="0"/>
          <a:ext cx="0" cy="0"/>
          <a:chOff x="0" y="0"/>
          <a:chExt cx="0" cy="0"/>
        </a:xfrm>
      </p:grpSpPr>
      <p:sp>
        <p:nvSpPr>
          <p:cNvPr id="207" name="Google Shape;207;p22"/>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Business Problems</a:t>
            </a:r>
            <a:endParaRPr>
              <a:solidFill>
                <a:schemeClr val="accent1"/>
              </a:solidFill>
              <a:latin typeface="Comfortaa"/>
              <a:ea typeface="Comfortaa"/>
              <a:cs typeface="Comfortaa"/>
              <a:sym typeface="Comfortaa"/>
            </a:endParaRPr>
          </a:p>
        </p:txBody>
      </p:sp>
      <p:cxnSp>
        <p:nvCxnSpPr>
          <p:cNvPr id="208" name="Google Shape;208;p22"/>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209" name="Google Shape;209;p22"/>
          <p:cNvGrpSpPr/>
          <p:nvPr/>
        </p:nvGrpSpPr>
        <p:grpSpPr>
          <a:xfrm>
            <a:off x="3261068" y="1864510"/>
            <a:ext cx="2294145" cy="2437189"/>
            <a:chOff x="1466850" y="641350"/>
            <a:chExt cx="5170488" cy="5492875"/>
          </a:xfrm>
        </p:grpSpPr>
        <p:sp>
          <p:nvSpPr>
            <p:cNvPr id="210" name="Google Shape;210;p22"/>
            <p:cNvSpPr/>
            <p:nvPr/>
          </p:nvSpPr>
          <p:spPr>
            <a:xfrm>
              <a:off x="1470025" y="644525"/>
              <a:ext cx="5164200" cy="5489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1" name="Google Shape;211;p22"/>
            <p:cNvSpPr/>
            <p:nvPr/>
          </p:nvSpPr>
          <p:spPr>
            <a:xfrm>
              <a:off x="2901950" y="1068387"/>
              <a:ext cx="1149350" cy="777875"/>
            </a:xfrm>
            <a:custGeom>
              <a:rect b="b" l="l" r="r" t="t"/>
              <a:pathLst>
                <a:path extrusionOk="0" h="490" w="724">
                  <a:moveTo>
                    <a:pt x="0" y="0"/>
                  </a:moveTo>
                  <a:lnTo>
                    <a:pt x="0" y="114"/>
                  </a:lnTo>
                  <a:lnTo>
                    <a:pt x="500" y="336"/>
                  </a:lnTo>
                  <a:lnTo>
                    <a:pt x="526" y="490"/>
                  </a:lnTo>
                  <a:lnTo>
                    <a:pt x="724" y="398"/>
                  </a:lnTo>
                  <a:lnTo>
                    <a:pt x="722" y="306"/>
                  </a:lnTo>
                  <a:lnTo>
                    <a:pt x="0" y="0"/>
                  </a:lnTo>
                  <a:close/>
                </a:path>
              </a:pathLst>
            </a:custGeom>
            <a:solidFill>
              <a:srgbClr val="77943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2" name="Google Shape;212;p22"/>
            <p:cNvSpPr/>
            <p:nvPr/>
          </p:nvSpPr>
          <p:spPr>
            <a:xfrm>
              <a:off x="2695575" y="3695700"/>
              <a:ext cx="434975" cy="1616075"/>
            </a:xfrm>
            <a:custGeom>
              <a:rect b="b" l="l" r="r" t="t"/>
              <a:pathLst>
                <a:path extrusionOk="0" h="1018" w="274">
                  <a:moveTo>
                    <a:pt x="31" y="1018"/>
                  </a:moveTo>
                  <a:lnTo>
                    <a:pt x="274" y="890"/>
                  </a:lnTo>
                  <a:lnTo>
                    <a:pt x="220" y="0"/>
                  </a:lnTo>
                  <a:lnTo>
                    <a:pt x="0" y="125"/>
                  </a:lnTo>
                  <a:lnTo>
                    <a:pt x="31" y="1018"/>
                  </a:lnTo>
                  <a:close/>
                </a:path>
              </a:pathLst>
            </a:custGeom>
            <a:solidFill>
              <a:srgbClr val="4F622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3" name="Google Shape;213;p22"/>
            <p:cNvSpPr/>
            <p:nvPr/>
          </p:nvSpPr>
          <p:spPr>
            <a:xfrm>
              <a:off x="2613025" y="1601787"/>
              <a:ext cx="1314450" cy="2132013"/>
            </a:xfrm>
            <a:custGeom>
              <a:rect b="b" l="l" r="r" t="t"/>
              <a:pathLst>
                <a:path extrusionOk="0" h="1343" w="828">
                  <a:moveTo>
                    <a:pt x="45" y="1343"/>
                  </a:moveTo>
                  <a:lnTo>
                    <a:pt x="213" y="1264"/>
                  </a:lnTo>
                  <a:lnTo>
                    <a:pt x="194" y="476"/>
                  </a:lnTo>
                  <a:lnTo>
                    <a:pt x="828" y="112"/>
                  </a:lnTo>
                  <a:lnTo>
                    <a:pt x="828" y="0"/>
                  </a:lnTo>
                  <a:lnTo>
                    <a:pt x="0" y="348"/>
                  </a:lnTo>
                  <a:lnTo>
                    <a:pt x="45" y="1343"/>
                  </a:lnTo>
                  <a:close/>
                </a:path>
              </a:pathLst>
            </a:custGeom>
            <a:solidFill>
              <a:srgbClr val="0F514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4" name="Google Shape;214;p22"/>
            <p:cNvSpPr/>
            <p:nvPr/>
          </p:nvSpPr>
          <p:spPr>
            <a:xfrm>
              <a:off x="4841875" y="3673475"/>
              <a:ext cx="574675" cy="1638300"/>
            </a:xfrm>
            <a:custGeom>
              <a:rect b="b" l="l" r="r" t="t"/>
              <a:pathLst>
                <a:path extrusionOk="0" h="1032" w="362">
                  <a:moveTo>
                    <a:pt x="362" y="132"/>
                  </a:moveTo>
                  <a:lnTo>
                    <a:pt x="106" y="0"/>
                  </a:lnTo>
                  <a:lnTo>
                    <a:pt x="0" y="38"/>
                  </a:lnTo>
                  <a:lnTo>
                    <a:pt x="30" y="196"/>
                  </a:lnTo>
                  <a:lnTo>
                    <a:pt x="146" y="258"/>
                  </a:lnTo>
                  <a:lnTo>
                    <a:pt x="258" y="999"/>
                  </a:lnTo>
                  <a:lnTo>
                    <a:pt x="324" y="1032"/>
                  </a:lnTo>
                  <a:lnTo>
                    <a:pt x="362" y="132"/>
                  </a:lnTo>
                  <a:close/>
                </a:path>
              </a:pathLst>
            </a:custGeom>
            <a:solidFill>
              <a:srgbClr val="22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5" name="Google Shape;215;p22"/>
            <p:cNvSpPr/>
            <p:nvPr/>
          </p:nvSpPr>
          <p:spPr>
            <a:xfrm>
              <a:off x="4040187" y="1068387"/>
              <a:ext cx="1158875" cy="744538"/>
            </a:xfrm>
            <a:custGeom>
              <a:rect b="b" l="l" r="r" t="t"/>
              <a:pathLst>
                <a:path extrusionOk="0" h="469" w="730">
                  <a:moveTo>
                    <a:pt x="5" y="306"/>
                  </a:moveTo>
                  <a:lnTo>
                    <a:pt x="730" y="0"/>
                  </a:lnTo>
                  <a:lnTo>
                    <a:pt x="730" y="86"/>
                  </a:lnTo>
                  <a:lnTo>
                    <a:pt x="145" y="336"/>
                  </a:lnTo>
                  <a:lnTo>
                    <a:pt x="150" y="469"/>
                  </a:lnTo>
                  <a:lnTo>
                    <a:pt x="0" y="436"/>
                  </a:lnTo>
                  <a:lnTo>
                    <a:pt x="5" y="306"/>
                  </a:lnTo>
                  <a:close/>
                </a:path>
              </a:pathLst>
            </a:custGeom>
            <a:solidFill>
              <a:srgbClr val="4F622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6" name="Google Shape;216;p22"/>
            <p:cNvSpPr/>
            <p:nvPr/>
          </p:nvSpPr>
          <p:spPr>
            <a:xfrm>
              <a:off x="2800350" y="3778250"/>
              <a:ext cx="2495550" cy="879475"/>
            </a:xfrm>
            <a:custGeom>
              <a:rect b="b" l="l" r="r" t="t"/>
              <a:pathLst>
                <a:path extrusionOk="0" h="554" w="1572">
                  <a:moveTo>
                    <a:pt x="0" y="111"/>
                  </a:moveTo>
                  <a:lnTo>
                    <a:pt x="192" y="0"/>
                  </a:lnTo>
                  <a:lnTo>
                    <a:pt x="1468" y="57"/>
                  </a:lnTo>
                  <a:lnTo>
                    <a:pt x="1572" y="111"/>
                  </a:lnTo>
                  <a:lnTo>
                    <a:pt x="788" y="554"/>
                  </a:lnTo>
                  <a:lnTo>
                    <a:pt x="0" y="111"/>
                  </a:lnTo>
                  <a:close/>
                </a:path>
              </a:pathLst>
            </a:custGeom>
            <a:solidFill>
              <a:srgbClr val="C6770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7" name="Google Shape;217;p22"/>
            <p:cNvSpPr/>
            <p:nvPr/>
          </p:nvSpPr>
          <p:spPr>
            <a:xfrm>
              <a:off x="5153025" y="3033712"/>
              <a:ext cx="1357313" cy="849313"/>
            </a:xfrm>
            <a:custGeom>
              <a:rect b="b" l="l" r="r" t="t"/>
              <a:pathLst>
                <a:path extrusionOk="0" h="535" w="855">
                  <a:moveTo>
                    <a:pt x="855" y="152"/>
                  </a:moveTo>
                  <a:lnTo>
                    <a:pt x="578" y="0"/>
                  </a:lnTo>
                  <a:lnTo>
                    <a:pt x="0" y="228"/>
                  </a:lnTo>
                  <a:lnTo>
                    <a:pt x="76" y="490"/>
                  </a:lnTo>
                  <a:lnTo>
                    <a:pt x="166" y="535"/>
                  </a:lnTo>
                  <a:lnTo>
                    <a:pt x="855" y="152"/>
                  </a:lnTo>
                  <a:close/>
                </a:path>
              </a:pathLst>
            </a:custGeom>
            <a:solidFill>
              <a:srgbClr val="333F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8" name="Google Shape;218;p22"/>
            <p:cNvSpPr/>
            <p:nvPr/>
          </p:nvSpPr>
          <p:spPr>
            <a:xfrm>
              <a:off x="1601787" y="3049587"/>
              <a:ext cx="1231900" cy="844550"/>
            </a:xfrm>
            <a:custGeom>
              <a:rect b="b" l="l" r="r" t="t"/>
              <a:pathLst>
                <a:path extrusionOk="0" h="532" w="776">
                  <a:moveTo>
                    <a:pt x="0" y="142"/>
                  </a:moveTo>
                  <a:lnTo>
                    <a:pt x="265" y="0"/>
                  </a:lnTo>
                  <a:lnTo>
                    <a:pt x="682" y="431"/>
                  </a:lnTo>
                  <a:lnTo>
                    <a:pt x="776" y="386"/>
                  </a:lnTo>
                  <a:lnTo>
                    <a:pt x="776" y="483"/>
                  </a:lnTo>
                  <a:lnTo>
                    <a:pt x="689" y="532"/>
                  </a:lnTo>
                  <a:lnTo>
                    <a:pt x="0" y="142"/>
                  </a:lnTo>
                  <a:close/>
                </a:path>
              </a:pathLst>
            </a:custGeom>
            <a:solidFill>
              <a:srgbClr val="77943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19" name="Google Shape;219;p22"/>
            <p:cNvSpPr/>
            <p:nvPr/>
          </p:nvSpPr>
          <p:spPr>
            <a:xfrm>
              <a:off x="1620837" y="3255962"/>
              <a:ext cx="1143000" cy="2036763"/>
            </a:xfrm>
            <a:custGeom>
              <a:rect b="b" l="l" r="r" t="t"/>
              <a:pathLst>
                <a:path extrusionOk="0" h="1283" w="720">
                  <a:moveTo>
                    <a:pt x="59" y="868"/>
                  </a:moveTo>
                  <a:lnTo>
                    <a:pt x="720" y="1283"/>
                  </a:lnTo>
                  <a:lnTo>
                    <a:pt x="689" y="390"/>
                  </a:lnTo>
                  <a:lnTo>
                    <a:pt x="0" y="0"/>
                  </a:lnTo>
                  <a:lnTo>
                    <a:pt x="59" y="868"/>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0" name="Google Shape;220;p22"/>
            <p:cNvSpPr/>
            <p:nvPr/>
          </p:nvSpPr>
          <p:spPr>
            <a:xfrm>
              <a:off x="1466850" y="1614487"/>
              <a:ext cx="1217613" cy="2119313"/>
            </a:xfrm>
            <a:custGeom>
              <a:rect b="b" l="l" r="r" t="t"/>
              <a:pathLst>
                <a:path extrusionOk="0" h="1335" w="767">
                  <a:moveTo>
                    <a:pt x="68" y="949"/>
                  </a:moveTo>
                  <a:lnTo>
                    <a:pt x="767" y="1335"/>
                  </a:lnTo>
                  <a:lnTo>
                    <a:pt x="722" y="340"/>
                  </a:lnTo>
                  <a:lnTo>
                    <a:pt x="0" y="0"/>
                  </a:lnTo>
                  <a:lnTo>
                    <a:pt x="68" y="94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1" name="Google Shape;221;p22"/>
            <p:cNvSpPr/>
            <p:nvPr/>
          </p:nvSpPr>
          <p:spPr>
            <a:xfrm>
              <a:off x="4183062" y="1614487"/>
              <a:ext cx="1308100" cy="2119313"/>
            </a:xfrm>
            <a:custGeom>
              <a:rect b="b" l="l" r="r" t="t"/>
              <a:pathLst>
                <a:path extrusionOk="0" h="1335" w="824">
                  <a:moveTo>
                    <a:pt x="0" y="0"/>
                  </a:moveTo>
                  <a:lnTo>
                    <a:pt x="0" y="113"/>
                  </a:lnTo>
                  <a:lnTo>
                    <a:pt x="654" y="402"/>
                  </a:lnTo>
                  <a:lnTo>
                    <a:pt x="654" y="1282"/>
                  </a:lnTo>
                  <a:lnTo>
                    <a:pt x="777" y="1335"/>
                  </a:lnTo>
                  <a:lnTo>
                    <a:pt x="824" y="343"/>
                  </a:lnTo>
                  <a:lnTo>
                    <a:pt x="0" y="0"/>
                  </a:lnTo>
                  <a:close/>
                </a:path>
              </a:pathLst>
            </a:custGeom>
            <a:solidFill>
              <a:srgbClr val="222A3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2" name="Google Shape;222;p22"/>
            <p:cNvSpPr/>
            <p:nvPr/>
          </p:nvSpPr>
          <p:spPr>
            <a:xfrm>
              <a:off x="2744787" y="2219325"/>
              <a:ext cx="1306513" cy="2262188"/>
            </a:xfrm>
            <a:custGeom>
              <a:rect b="b" l="l" r="r" t="t"/>
              <a:pathLst>
                <a:path extrusionOk="0" h="1425" w="823">
                  <a:moveTo>
                    <a:pt x="0" y="0"/>
                  </a:moveTo>
                  <a:lnTo>
                    <a:pt x="35" y="996"/>
                  </a:lnTo>
                  <a:lnTo>
                    <a:pt x="823" y="1425"/>
                  </a:lnTo>
                  <a:lnTo>
                    <a:pt x="823" y="390"/>
                  </a:lnTo>
                  <a:lnTo>
                    <a:pt x="0" y="0"/>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3" name="Google Shape;223;p22"/>
            <p:cNvSpPr/>
            <p:nvPr/>
          </p:nvSpPr>
          <p:spPr>
            <a:xfrm>
              <a:off x="2800350" y="3954462"/>
              <a:ext cx="1250950" cy="2179638"/>
            </a:xfrm>
            <a:custGeom>
              <a:rect b="b" l="l" r="r" t="t"/>
              <a:pathLst>
                <a:path extrusionOk="0" h="1373" w="788">
                  <a:moveTo>
                    <a:pt x="788" y="1373"/>
                  </a:moveTo>
                  <a:lnTo>
                    <a:pt x="788" y="443"/>
                  </a:lnTo>
                  <a:lnTo>
                    <a:pt x="0" y="0"/>
                  </a:lnTo>
                  <a:lnTo>
                    <a:pt x="38" y="900"/>
                  </a:lnTo>
                  <a:lnTo>
                    <a:pt x="788" y="1373"/>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4" name="Google Shape;224;p22"/>
            <p:cNvSpPr/>
            <p:nvPr/>
          </p:nvSpPr>
          <p:spPr>
            <a:xfrm>
              <a:off x="4051300" y="3954462"/>
              <a:ext cx="1244600" cy="2179638"/>
            </a:xfrm>
            <a:custGeom>
              <a:rect b="b" l="l" r="r" t="t"/>
              <a:pathLst>
                <a:path extrusionOk="0" h="1373" w="784">
                  <a:moveTo>
                    <a:pt x="0" y="443"/>
                  </a:moveTo>
                  <a:lnTo>
                    <a:pt x="784" y="0"/>
                  </a:lnTo>
                  <a:lnTo>
                    <a:pt x="753" y="900"/>
                  </a:lnTo>
                  <a:lnTo>
                    <a:pt x="0" y="1373"/>
                  </a:lnTo>
                  <a:lnTo>
                    <a:pt x="0" y="443"/>
                  </a:lnTo>
                  <a:close/>
                </a:path>
              </a:pathLst>
            </a:custGeom>
            <a:solidFill>
              <a:srgbClr val="F7C3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5" name="Google Shape;225;p22"/>
            <p:cNvSpPr/>
            <p:nvPr/>
          </p:nvSpPr>
          <p:spPr>
            <a:xfrm>
              <a:off x="4051300" y="2219325"/>
              <a:ext cx="1304925" cy="2262188"/>
            </a:xfrm>
            <a:custGeom>
              <a:rect b="b" l="l" r="r" t="t"/>
              <a:pathLst>
                <a:path extrusionOk="0" h="1425" w="822">
                  <a:moveTo>
                    <a:pt x="0" y="390"/>
                  </a:moveTo>
                  <a:lnTo>
                    <a:pt x="822" y="0"/>
                  </a:lnTo>
                  <a:lnTo>
                    <a:pt x="784" y="996"/>
                  </a:lnTo>
                  <a:lnTo>
                    <a:pt x="0" y="1425"/>
                  </a:lnTo>
                  <a:lnTo>
                    <a:pt x="0" y="390"/>
                  </a:lnTo>
                  <a:close/>
                </a:path>
              </a:pathLst>
            </a:custGeom>
            <a:solidFill>
              <a:srgbClr val="8E2B2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6" name="Google Shape;226;p22"/>
            <p:cNvSpPr/>
            <p:nvPr/>
          </p:nvSpPr>
          <p:spPr>
            <a:xfrm>
              <a:off x="5416550" y="1614487"/>
              <a:ext cx="1220788" cy="2119313"/>
            </a:xfrm>
            <a:custGeom>
              <a:rect b="b" l="l" r="r" t="t"/>
              <a:pathLst>
                <a:path extrusionOk="0" h="1335" w="769">
                  <a:moveTo>
                    <a:pt x="47" y="343"/>
                  </a:moveTo>
                  <a:lnTo>
                    <a:pt x="0" y="1335"/>
                  </a:lnTo>
                  <a:lnTo>
                    <a:pt x="698" y="946"/>
                  </a:lnTo>
                  <a:lnTo>
                    <a:pt x="769" y="0"/>
                  </a:lnTo>
                  <a:lnTo>
                    <a:pt x="47" y="343"/>
                  </a:lnTo>
                  <a:close/>
                </a:path>
              </a:pathLst>
            </a:custGeom>
            <a:solidFill>
              <a:srgbClr val="333F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7" name="Google Shape;227;p22"/>
            <p:cNvSpPr/>
            <p:nvPr/>
          </p:nvSpPr>
          <p:spPr>
            <a:xfrm>
              <a:off x="5356225" y="3275012"/>
              <a:ext cx="1154113" cy="2036763"/>
            </a:xfrm>
            <a:custGeom>
              <a:rect b="b" l="l" r="r" t="t"/>
              <a:pathLst>
                <a:path extrusionOk="0" h="1283" w="727">
                  <a:moveTo>
                    <a:pt x="0" y="1283"/>
                  </a:moveTo>
                  <a:lnTo>
                    <a:pt x="38" y="383"/>
                  </a:lnTo>
                  <a:lnTo>
                    <a:pt x="727" y="0"/>
                  </a:lnTo>
                  <a:lnTo>
                    <a:pt x="663" y="864"/>
                  </a:lnTo>
                  <a:lnTo>
                    <a:pt x="0" y="1283"/>
                  </a:lnTo>
                  <a:close/>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8" name="Google Shape;228;p22"/>
            <p:cNvSpPr/>
            <p:nvPr/>
          </p:nvSpPr>
          <p:spPr>
            <a:xfrm>
              <a:off x="2744787" y="1662112"/>
              <a:ext cx="2611438" cy="1176338"/>
            </a:xfrm>
            <a:custGeom>
              <a:rect b="b" l="l" r="r" t="t"/>
              <a:pathLst>
                <a:path extrusionOk="0" h="741" w="1645">
                  <a:moveTo>
                    <a:pt x="0" y="351"/>
                  </a:moveTo>
                  <a:lnTo>
                    <a:pt x="823" y="0"/>
                  </a:lnTo>
                  <a:lnTo>
                    <a:pt x="1645" y="351"/>
                  </a:lnTo>
                  <a:lnTo>
                    <a:pt x="823" y="741"/>
                  </a:lnTo>
                  <a:lnTo>
                    <a:pt x="0" y="351"/>
                  </a:lnTo>
                  <a:close/>
                </a:path>
              </a:pathLst>
            </a:custGeom>
            <a:solidFill>
              <a:srgbClr val="DE827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29" name="Google Shape;229;p22"/>
            <p:cNvSpPr/>
            <p:nvPr/>
          </p:nvSpPr>
          <p:spPr>
            <a:xfrm>
              <a:off x="1466850" y="1117600"/>
              <a:ext cx="2460625" cy="1036638"/>
            </a:xfrm>
            <a:custGeom>
              <a:rect b="b" l="l" r="r" t="t"/>
              <a:pathLst>
                <a:path extrusionOk="0" h="653" w="1550">
                  <a:moveTo>
                    <a:pt x="0" y="313"/>
                  </a:moveTo>
                  <a:lnTo>
                    <a:pt x="819" y="0"/>
                  </a:lnTo>
                  <a:lnTo>
                    <a:pt x="1550" y="305"/>
                  </a:lnTo>
                  <a:lnTo>
                    <a:pt x="722" y="653"/>
                  </a:lnTo>
                  <a:lnTo>
                    <a:pt x="0" y="313"/>
                  </a:lnTo>
                  <a:close/>
                </a:path>
              </a:pathLst>
            </a:custGeom>
            <a:solidFill>
              <a:srgbClr val="5EE1C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30" name="Google Shape;230;p22"/>
            <p:cNvSpPr/>
            <p:nvPr/>
          </p:nvSpPr>
          <p:spPr>
            <a:xfrm>
              <a:off x="4183062" y="1117600"/>
              <a:ext cx="2454275" cy="1041400"/>
            </a:xfrm>
            <a:custGeom>
              <a:rect b="b" l="l" r="r" t="t"/>
              <a:pathLst>
                <a:path extrusionOk="0" h="656" w="1546">
                  <a:moveTo>
                    <a:pt x="824" y="656"/>
                  </a:moveTo>
                  <a:lnTo>
                    <a:pt x="0" y="313"/>
                  </a:lnTo>
                  <a:lnTo>
                    <a:pt x="732" y="0"/>
                  </a:lnTo>
                  <a:lnTo>
                    <a:pt x="1546" y="313"/>
                  </a:lnTo>
                  <a:lnTo>
                    <a:pt x="824" y="656"/>
                  </a:lnTo>
                  <a:close/>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31" name="Google Shape;231;p22"/>
            <p:cNvSpPr/>
            <p:nvPr/>
          </p:nvSpPr>
          <p:spPr>
            <a:xfrm>
              <a:off x="2894012" y="641350"/>
              <a:ext cx="2316163" cy="915988"/>
            </a:xfrm>
            <a:custGeom>
              <a:rect b="b" l="l" r="r" t="t"/>
              <a:pathLst>
                <a:path extrusionOk="0" h="577" w="1459">
                  <a:moveTo>
                    <a:pt x="727" y="0"/>
                  </a:moveTo>
                  <a:lnTo>
                    <a:pt x="1459" y="269"/>
                  </a:lnTo>
                  <a:lnTo>
                    <a:pt x="727" y="577"/>
                  </a:lnTo>
                  <a:lnTo>
                    <a:pt x="0" y="269"/>
                  </a:lnTo>
                  <a:lnTo>
                    <a:pt x="727" y="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sp>
        <p:nvSpPr>
          <p:cNvPr id="232" name="Google Shape;232;p22"/>
          <p:cNvSpPr txBox="1"/>
          <p:nvPr/>
        </p:nvSpPr>
        <p:spPr>
          <a:xfrm>
            <a:off x="711000" y="1997549"/>
            <a:ext cx="2310900" cy="1130100"/>
          </a:xfrm>
          <a:prstGeom prst="rect">
            <a:avLst/>
          </a:prstGeom>
          <a:noFill/>
          <a:ln>
            <a:noFill/>
          </a:ln>
        </p:spPr>
        <p:txBody>
          <a:bodyPr anchorCtr="0" anchor="t" bIns="34275" lIns="68575" spcFirstLastPara="1" rIns="68575" wrap="square" tIns="34275">
            <a:noAutofit/>
          </a:bodyPr>
          <a:lstStyle/>
          <a:p>
            <a:pPr indent="0" lvl="0" marL="0" marR="0" rtl="0" algn="l">
              <a:lnSpc>
                <a:spcPct val="121428"/>
              </a:lnSpc>
              <a:spcBef>
                <a:spcPts val="800"/>
              </a:spcBef>
              <a:spcAft>
                <a:spcPts val="0"/>
              </a:spcAft>
              <a:buClr>
                <a:schemeClr val="dk1"/>
              </a:buClr>
              <a:buSzPts val="1100"/>
              <a:buFont typeface="Lato Light"/>
              <a:buNone/>
            </a:pPr>
            <a:r>
              <a:rPr lang="en" sz="1500">
                <a:solidFill>
                  <a:schemeClr val="dk1"/>
                </a:solidFill>
                <a:latin typeface="Lato Light"/>
                <a:ea typeface="Lato Light"/>
                <a:cs typeface="Lato Light"/>
                <a:sym typeface="Lato Light"/>
              </a:rPr>
              <a:t>How to gather experts knowledge and make healthcare  more affordable to people in need</a:t>
            </a:r>
            <a:endParaRPr sz="1500">
              <a:solidFill>
                <a:schemeClr val="dk1"/>
              </a:solidFill>
              <a:latin typeface="Lato Light"/>
              <a:ea typeface="Lato Light"/>
              <a:cs typeface="Lato Light"/>
              <a:sym typeface="Lato Light"/>
            </a:endParaRPr>
          </a:p>
        </p:txBody>
      </p:sp>
      <p:sp>
        <p:nvSpPr>
          <p:cNvPr id="233" name="Google Shape;233;p22"/>
          <p:cNvSpPr txBox="1"/>
          <p:nvPr/>
        </p:nvSpPr>
        <p:spPr>
          <a:xfrm>
            <a:off x="6051946" y="3228975"/>
            <a:ext cx="2310900" cy="733500"/>
          </a:xfrm>
          <a:prstGeom prst="rect">
            <a:avLst/>
          </a:prstGeom>
          <a:noFill/>
          <a:ln>
            <a:noFill/>
          </a:ln>
        </p:spPr>
        <p:txBody>
          <a:bodyPr anchorCtr="0" anchor="t" bIns="34275" lIns="68575" spcFirstLastPara="1" rIns="68575" wrap="square" tIns="34275">
            <a:noAutofit/>
          </a:bodyPr>
          <a:lstStyle/>
          <a:p>
            <a:pPr indent="0" lvl="0" marL="0" marR="0" rtl="0" algn="l">
              <a:lnSpc>
                <a:spcPct val="121428"/>
              </a:lnSpc>
              <a:spcBef>
                <a:spcPts val="800"/>
              </a:spcBef>
              <a:spcAft>
                <a:spcPts val="0"/>
              </a:spcAft>
              <a:buClr>
                <a:schemeClr val="dk1"/>
              </a:buClr>
              <a:buSzPts val="1100"/>
              <a:buFont typeface="Lato Light"/>
              <a:buNone/>
            </a:pPr>
            <a:r>
              <a:rPr lang="en" sz="1500">
                <a:solidFill>
                  <a:schemeClr val="dk1"/>
                </a:solidFill>
                <a:latin typeface="Lato Light"/>
                <a:ea typeface="Lato Light"/>
                <a:cs typeface="Lato Light"/>
                <a:sym typeface="Lato Light"/>
              </a:rPr>
              <a:t>How to protect patients privacy and ensure data security</a:t>
            </a:r>
            <a:endParaRPr sz="1100"/>
          </a:p>
        </p:txBody>
      </p:sp>
      <p:sp>
        <p:nvSpPr>
          <p:cNvPr id="234" name="Google Shape;234;p22"/>
          <p:cNvSpPr txBox="1"/>
          <p:nvPr/>
        </p:nvSpPr>
        <p:spPr>
          <a:xfrm>
            <a:off x="5975740" y="2219228"/>
            <a:ext cx="2310900" cy="733500"/>
          </a:xfrm>
          <a:prstGeom prst="rect">
            <a:avLst/>
          </a:prstGeom>
          <a:noFill/>
          <a:ln>
            <a:noFill/>
          </a:ln>
        </p:spPr>
        <p:txBody>
          <a:bodyPr anchorCtr="0" anchor="t" bIns="34275" lIns="68575" spcFirstLastPara="1" rIns="68575" wrap="square" tIns="34275">
            <a:noAutofit/>
          </a:bodyPr>
          <a:lstStyle/>
          <a:p>
            <a:pPr indent="0" lvl="0" marL="0" marR="0" rtl="0" algn="l">
              <a:lnSpc>
                <a:spcPct val="85000"/>
              </a:lnSpc>
              <a:spcBef>
                <a:spcPts val="0"/>
              </a:spcBef>
              <a:spcAft>
                <a:spcPts val="0"/>
              </a:spcAft>
              <a:buClr>
                <a:schemeClr val="dk1"/>
              </a:buClr>
              <a:buSzPts val="1500"/>
              <a:buFont typeface="Lato Light"/>
              <a:buNone/>
            </a:pPr>
            <a:r>
              <a:rPr lang="en" sz="1500">
                <a:solidFill>
                  <a:schemeClr val="dk1"/>
                </a:solidFill>
                <a:latin typeface="Lato Light"/>
                <a:ea typeface="Lato Light"/>
                <a:cs typeface="Lato Light"/>
                <a:sym typeface="Lato Light"/>
              </a:rPr>
              <a:t>What could we do with big data within human body  </a:t>
            </a:r>
            <a:endParaRPr sz="1100"/>
          </a:p>
          <a:p>
            <a:pPr indent="0" lvl="0" marL="0" marR="0" rtl="0" algn="l">
              <a:lnSpc>
                <a:spcPct val="121428"/>
              </a:lnSpc>
              <a:spcBef>
                <a:spcPts val="800"/>
              </a:spcBef>
              <a:spcAft>
                <a:spcPts val="0"/>
              </a:spcAft>
              <a:buClr>
                <a:schemeClr val="dk1"/>
              </a:buClr>
              <a:buSzPts val="1100"/>
              <a:buFont typeface="Lato Light"/>
              <a:buNone/>
            </a:pPr>
            <a:r>
              <a:t/>
            </a:r>
            <a:endParaRPr sz="1100"/>
          </a:p>
        </p:txBody>
      </p:sp>
      <p:sp>
        <p:nvSpPr>
          <p:cNvPr id="235" name="Google Shape;235;p22"/>
          <p:cNvSpPr txBox="1"/>
          <p:nvPr/>
        </p:nvSpPr>
        <p:spPr>
          <a:xfrm>
            <a:off x="782240" y="3568200"/>
            <a:ext cx="2310900" cy="733500"/>
          </a:xfrm>
          <a:prstGeom prst="rect">
            <a:avLst/>
          </a:prstGeom>
          <a:noFill/>
          <a:ln>
            <a:noFill/>
          </a:ln>
        </p:spPr>
        <p:txBody>
          <a:bodyPr anchorCtr="0" anchor="t" bIns="34275" lIns="68575" spcFirstLastPara="1" rIns="68575" wrap="square" tIns="34275">
            <a:noAutofit/>
          </a:bodyPr>
          <a:lstStyle/>
          <a:p>
            <a:pPr indent="0" lvl="0" marL="0" marR="0" rtl="0" algn="r">
              <a:lnSpc>
                <a:spcPct val="121428"/>
              </a:lnSpc>
              <a:spcBef>
                <a:spcPts val="800"/>
              </a:spcBef>
              <a:spcAft>
                <a:spcPts val="0"/>
              </a:spcAft>
              <a:buClr>
                <a:schemeClr val="dk1"/>
              </a:buClr>
              <a:buSzPts val="1100"/>
              <a:buFont typeface="Lato Light"/>
              <a:buNone/>
            </a:pPr>
            <a:r>
              <a:rPr lang="en" sz="1500">
                <a:solidFill>
                  <a:schemeClr val="dk1"/>
                </a:solidFill>
                <a:latin typeface="Lato Light"/>
                <a:ea typeface="Lato Light"/>
                <a:cs typeface="Lato Light"/>
                <a:sym typeface="Lato Light"/>
              </a:rPr>
              <a:t>How to get  real-time predictive analysis without a hospital reservation(Not all patients can afford costly medical service)</a:t>
            </a:r>
            <a:endParaRPr sz="1100"/>
          </a:p>
        </p:txBody>
      </p:sp>
      <p:sp>
        <p:nvSpPr>
          <p:cNvPr id="236" name="Google Shape;236;p22"/>
          <p:cNvSpPr txBox="1"/>
          <p:nvPr>
            <p:ph idx="1" type="body"/>
          </p:nvPr>
        </p:nvSpPr>
        <p:spPr>
          <a:xfrm>
            <a:off x="352425" y="73713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0" name="Shape 240"/>
        <p:cNvGrpSpPr/>
        <p:nvPr/>
      </p:nvGrpSpPr>
      <p:grpSpPr>
        <a:xfrm>
          <a:off x="0" y="0"/>
          <a:ext cx="0" cy="0"/>
          <a:chOff x="0" y="0"/>
          <a:chExt cx="0" cy="0"/>
        </a:xfrm>
      </p:grpSpPr>
      <p:sp>
        <p:nvSpPr>
          <p:cNvPr id="241" name="Google Shape;241;p23"/>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sz="2400">
                <a:solidFill>
                  <a:schemeClr val="accent1"/>
                </a:solidFill>
                <a:latin typeface="Comfortaa"/>
                <a:ea typeface="Comfortaa"/>
                <a:cs typeface="Comfortaa"/>
                <a:sym typeface="Comfortaa"/>
              </a:rPr>
              <a:t>Our Solution - solves the problem</a:t>
            </a:r>
            <a:endParaRPr sz="2400">
              <a:solidFill>
                <a:schemeClr val="accent1"/>
              </a:solidFill>
              <a:latin typeface="Comfortaa"/>
              <a:ea typeface="Comfortaa"/>
              <a:cs typeface="Comfortaa"/>
              <a:sym typeface="Comfortaa"/>
            </a:endParaRPr>
          </a:p>
        </p:txBody>
      </p:sp>
      <p:sp>
        <p:nvSpPr>
          <p:cNvPr id="242" name="Google Shape;242;p23"/>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0"/>
              </a:spcBef>
              <a:spcAft>
                <a:spcPts val="0"/>
              </a:spcAft>
              <a:buClr>
                <a:schemeClr val="dk1"/>
              </a:buClr>
              <a:buSzPts val="1400"/>
              <a:buNone/>
            </a:pPr>
            <a:r>
              <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243" name="Google Shape;243;p23"/>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sp>
        <p:nvSpPr>
          <p:cNvPr id="244" name="Google Shape;244;p23"/>
          <p:cNvSpPr/>
          <p:nvPr/>
        </p:nvSpPr>
        <p:spPr>
          <a:xfrm>
            <a:off x="2552700" y="3786188"/>
            <a:ext cx="872728" cy="86915"/>
          </a:xfrm>
          <a:custGeom>
            <a:rect b="b" l="l" r="r" t="t"/>
            <a:pathLst>
              <a:path extrusionOk="0" h="56" w="531">
                <a:moveTo>
                  <a:pt x="475" y="0"/>
                </a:moveTo>
                <a:cubicBezTo>
                  <a:pt x="28" y="0"/>
                  <a:pt x="28" y="0"/>
                  <a:pt x="28" y="0"/>
                </a:cubicBezTo>
                <a:cubicBezTo>
                  <a:pt x="13" y="0"/>
                  <a:pt x="0" y="12"/>
                  <a:pt x="0" y="28"/>
                </a:cubicBezTo>
                <a:cubicBezTo>
                  <a:pt x="0" y="29"/>
                  <a:pt x="0" y="30"/>
                  <a:pt x="1" y="31"/>
                </a:cubicBezTo>
                <a:cubicBezTo>
                  <a:pt x="2" y="17"/>
                  <a:pt x="14" y="6"/>
                  <a:pt x="28" y="6"/>
                </a:cubicBezTo>
                <a:cubicBezTo>
                  <a:pt x="44" y="6"/>
                  <a:pt x="57" y="19"/>
                  <a:pt x="57" y="34"/>
                </a:cubicBezTo>
                <a:cubicBezTo>
                  <a:pt x="57" y="56"/>
                  <a:pt x="57" y="56"/>
                  <a:pt x="57" y="56"/>
                </a:cubicBezTo>
                <a:cubicBezTo>
                  <a:pt x="503" y="56"/>
                  <a:pt x="503" y="56"/>
                  <a:pt x="503" y="56"/>
                </a:cubicBezTo>
                <a:cubicBezTo>
                  <a:pt x="519" y="56"/>
                  <a:pt x="531" y="43"/>
                  <a:pt x="531" y="28"/>
                </a:cubicBezTo>
                <a:cubicBezTo>
                  <a:pt x="531" y="28"/>
                  <a:pt x="531" y="28"/>
                  <a:pt x="531" y="28"/>
                </a:cubicBezTo>
                <a:cubicBezTo>
                  <a:pt x="531" y="43"/>
                  <a:pt x="519" y="56"/>
                  <a:pt x="503" y="56"/>
                </a:cubicBezTo>
                <a:cubicBezTo>
                  <a:pt x="488" y="56"/>
                  <a:pt x="475" y="43"/>
                  <a:pt x="475" y="28"/>
                </a:cubicBezTo>
                <a:cubicBezTo>
                  <a:pt x="475" y="0"/>
                  <a:pt x="475" y="0"/>
                  <a:pt x="475" y="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45" name="Google Shape;245;p23"/>
          <p:cNvSpPr/>
          <p:nvPr/>
        </p:nvSpPr>
        <p:spPr>
          <a:xfrm>
            <a:off x="1094184" y="4530328"/>
            <a:ext cx="1552576" cy="86915"/>
          </a:xfrm>
          <a:custGeom>
            <a:rect b="b" l="l" r="r" t="t"/>
            <a:pathLst>
              <a:path extrusionOk="0" h="56" w="944">
                <a:moveTo>
                  <a:pt x="887" y="0"/>
                </a:moveTo>
                <a:cubicBezTo>
                  <a:pt x="29" y="0"/>
                  <a:pt x="29" y="0"/>
                  <a:pt x="29" y="0"/>
                </a:cubicBezTo>
                <a:cubicBezTo>
                  <a:pt x="13" y="0"/>
                  <a:pt x="0" y="13"/>
                  <a:pt x="0" y="28"/>
                </a:cubicBezTo>
                <a:cubicBezTo>
                  <a:pt x="0" y="44"/>
                  <a:pt x="13" y="56"/>
                  <a:pt x="29" y="56"/>
                </a:cubicBezTo>
                <a:cubicBezTo>
                  <a:pt x="915" y="56"/>
                  <a:pt x="915" y="56"/>
                  <a:pt x="915" y="56"/>
                </a:cubicBezTo>
                <a:cubicBezTo>
                  <a:pt x="931" y="56"/>
                  <a:pt x="944" y="44"/>
                  <a:pt x="944" y="28"/>
                </a:cubicBezTo>
                <a:cubicBezTo>
                  <a:pt x="944" y="28"/>
                  <a:pt x="944" y="28"/>
                  <a:pt x="944" y="28"/>
                </a:cubicBezTo>
                <a:cubicBezTo>
                  <a:pt x="944" y="44"/>
                  <a:pt x="931" y="56"/>
                  <a:pt x="915" y="56"/>
                </a:cubicBezTo>
                <a:cubicBezTo>
                  <a:pt x="900" y="56"/>
                  <a:pt x="887" y="44"/>
                  <a:pt x="887" y="28"/>
                </a:cubicBezTo>
                <a:cubicBezTo>
                  <a:pt x="887" y="0"/>
                  <a:pt x="887" y="0"/>
                  <a:pt x="887" y="0"/>
                </a:cubicBezTo>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46" name="Google Shape;246;p23"/>
          <p:cNvSpPr/>
          <p:nvPr/>
        </p:nvSpPr>
        <p:spPr>
          <a:xfrm>
            <a:off x="2552700" y="3824288"/>
            <a:ext cx="94059" cy="738187"/>
          </a:xfrm>
          <a:custGeom>
            <a:rect b="b" l="l" r="r" t="t"/>
            <a:pathLst>
              <a:path extrusionOk="0" h="478" w="57">
                <a:moveTo>
                  <a:pt x="1" y="0"/>
                </a:moveTo>
                <a:cubicBezTo>
                  <a:pt x="0" y="1"/>
                  <a:pt x="0" y="2"/>
                  <a:pt x="0" y="3"/>
                </a:cubicBezTo>
                <a:cubicBezTo>
                  <a:pt x="0" y="450"/>
                  <a:pt x="0" y="450"/>
                  <a:pt x="0" y="450"/>
                </a:cubicBezTo>
                <a:cubicBezTo>
                  <a:pt x="28" y="450"/>
                  <a:pt x="28" y="450"/>
                  <a:pt x="28" y="450"/>
                </a:cubicBezTo>
                <a:cubicBezTo>
                  <a:pt x="44" y="450"/>
                  <a:pt x="57" y="463"/>
                  <a:pt x="57" y="478"/>
                </a:cubicBezTo>
                <a:cubicBezTo>
                  <a:pt x="57" y="478"/>
                  <a:pt x="57" y="478"/>
                  <a:pt x="57" y="478"/>
                </a:cubicBezTo>
                <a:cubicBezTo>
                  <a:pt x="57" y="25"/>
                  <a:pt x="57" y="25"/>
                  <a:pt x="57" y="25"/>
                </a:cubicBezTo>
                <a:cubicBezTo>
                  <a:pt x="28" y="25"/>
                  <a:pt x="28" y="25"/>
                  <a:pt x="28" y="25"/>
                </a:cubicBezTo>
                <a:cubicBezTo>
                  <a:pt x="14" y="25"/>
                  <a:pt x="2" y="14"/>
                  <a:pt x="1" y="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47" name="Google Shape;247;p23"/>
          <p:cNvSpPr/>
          <p:nvPr/>
        </p:nvSpPr>
        <p:spPr>
          <a:xfrm>
            <a:off x="2552700" y="4530328"/>
            <a:ext cx="94059" cy="86915"/>
          </a:xfrm>
          <a:custGeom>
            <a:rect b="b" l="l" r="r" t="t"/>
            <a:pathLst>
              <a:path extrusionOk="0" h="56" w="57">
                <a:moveTo>
                  <a:pt x="28" y="0"/>
                </a:moveTo>
                <a:cubicBezTo>
                  <a:pt x="0" y="0"/>
                  <a:pt x="0" y="0"/>
                  <a:pt x="0" y="0"/>
                </a:cubicBezTo>
                <a:cubicBezTo>
                  <a:pt x="0" y="28"/>
                  <a:pt x="0" y="28"/>
                  <a:pt x="0" y="28"/>
                </a:cubicBezTo>
                <a:cubicBezTo>
                  <a:pt x="0" y="44"/>
                  <a:pt x="13" y="56"/>
                  <a:pt x="28" y="56"/>
                </a:cubicBezTo>
                <a:cubicBezTo>
                  <a:pt x="44" y="56"/>
                  <a:pt x="57" y="44"/>
                  <a:pt x="57" y="28"/>
                </a:cubicBezTo>
                <a:cubicBezTo>
                  <a:pt x="57" y="13"/>
                  <a:pt x="44" y="0"/>
                  <a:pt x="28" y="0"/>
                </a:cubicBezTo>
              </a:path>
            </a:pathLst>
          </a:custGeom>
          <a:solidFill>
            <a:srgbClr val="8497B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48" name="Google Shape;248;p23"/>
          <p:cNvSpPr/>
          <p:nvPr/>
        </p:nvSpPr>
        <p:spPr>
          <a:xfrm>
            <a:off x="2553890" y="3795713"/>
            <a:ext cx="92869" cy="77390"/>
          </a:xfrm>
          <a:custGeom>
            <a:rect b="b" l="l" r="r" t="t"/>
            <a:pathLst>
              <a:path extrusionOk="0" h="50" w="56">
                <a:moveTo>
                  <a:pt x="27" y="0"/>
                </a:moveTo>
                <a:cubicBezTo>
                  <a:pt x="13" y="0"/>
                  <a:pt x="1" y="11"/>
                  <a:pt x="0" y="25"/>
                </a:cubicBezTo>
                <a:cubicBezTo>
                  <a:pt x="1" y="39"/>
                  <a:pt x="13" y="50"/>
                  <a:pt x="27" y="50"/>
                </a:cubicBezTo>
                <a:cubicBezTo>
                  <a:pt x="56" y="50"/>
                  <a:pt x="56" y="50"/>
                  <a:pt x="56" y="50"/>
                </a:cubicBezTo>
                <a:cubicBezTo>
                  <a:pt x="56" y="28"/>
                  <a:pt x="56" y="28"/>
                  <a:pt x="56" y="28"/>
                </a:cubicBezTo>
                <a:cubicBezTo>
                  <a:pt x="56" y="13"/>
                  <a:pt x="43" y="0"/>
                  <a:pt x="27" y="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49" name="Google Shape;249;p23"/>
          <p:cNvSpPr/>
          <p:nvPr/>
        </p:nvSpPr>
        <p:spPr>
          <a:xfrm>
            <a:off x="3332559" y="3109912"/>
            <a:ext cx="92869" cy="720328"/>
          </a:xfrm>
          <a:custGeom>
            <a:rect b="b" l="l" r="r" t="t"/>
            <a:pathLst>
              <a:path extrusionOk="0" h="466" w="56">
                <a:moveTo>
                  <a:pt x="0" y="0"/>
                </a:moveTo>
                <a:cubicBezTo>
                  <a:pt x="0" y="438"/>
                  <a:pt x="0" y="438"/>
                  <a:pt x="0" y="438"/>
                </a:cubicBezTo>
                <a:cubicBezTo>
                  <a:pt x="28" y="438"/>
                  <a:pt x="28" y="438"/>
                  <a:pt x="28" y="438"/>
                </a:cubicBezTo>
                <a:cubicBezTo>
                  <a:pt x="44" y="438"/>
                  <a:pt x="56" y="450"/>
                  <a:pt x="56" y="466"/>
                </a:cubicBezTo>
                <a:cubicBezTo>
                  <a:pt x="56" y="466"/>
                  <a:pt x="56" y="466"/>
                  <a:pt x="56" y="466"/>
                </a:cubicBezTo>
                <a:cubicBezTo>
                  <a:pt x="56" y="19"/>
                  <a:pt x="56" y="19"/>
                  <a:pt x="56" y="19"/>
                </a:cubicBezTo>
                <a:cubicBezTo>
                  <a:pt x="27" y="19"/>
                  <a:pt x="27" y="19"/>
                  <a:pt x="27" y="19"/>
                </a:cubicBezTo>
                <a:cubicBezTo>
                  <a:pt x="14" y="19"/>
                  <a:pt x="4" y="11"/>
                  <a:pt x="0" y="0"/>
                </a:cubicBezTo>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0" name="Google Shape;250;p23"/>
          <p:cNvSpPr/>
          <p:nvPr/>
        </p:nvSpPr>
        <p:spPr>
          <a:xfrm>
            <a:off x="3332559" y="3786188"/>
            <a:ext cx="92869" cy="86915"/>
          </a:xfrm>
          <a:custGeom>
            <a:rect b="b" l="l" r="r" t="t"/>
            <a:pathLst>
              <a:path extrusionOk="0" h="56" w="56">
                <a:moveTo>
                  <a:pt x="28" y="0"/>
                </a:moveTo>
                <a:cubicBezTo>
                  <a:pt x="0" y="0"/>
                  <a:pt x="0" y="0"/>
                  <a:pt x="0" y="0"/>
                </a:cubicBezTo>
                <a:cubicBezTo>
                  <a:pt x="0" y="28"/>
                  <a:pt x="0" y="28"/>
                  <a:pt x="0" y="28"/>
                </a:cubicBezTo>
                <a:cubicBezTo>
                  <a:pt x="0" y="43"/>
                  <a:pt x="13" y="56"/>
                  <a:pt x="28" y="56"/>
                </a:cubicBezTo>
                <a:cubicBezTo>
                  <a:pt x="44" y="56"/>
                  <a:pt x="56" y="43"/>
                  <a:pt x="56" y="28"/>
                </a:cubicBezTo>
                <a:cubicBezTo>
                  <a:pt x="56" y="12"/>
                  <a:pt x="44" y="0"/>
                  <a:pt x="28" y="0"/>
                </a:cubicBezTo>
              </a:path>
            </a:pathLst>
          </a:custGeom>
          <a:solidFill>
            <a:srgbClr val="333F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1" name="Google Shape;251;p23"/>
          <p:cNvSpPr/>
          <p:nvPr/>
        </p:nvSpPr>
        <p:spPr>
          <a:xfrm>
            <a:off x="3331369" y="3052763"/>
            <a:ext cx="871537" cy="85725"/>
          </a:xfrm>
          <a:custGeom>
            <a:rect b="b" l="l" r="r" t="t"/>
            <a:pathLst>
              <a:path extrusionOk="0" h="56" w="531">
                <a:moveTo>
                  <a:pt x="475" y="0"/>
                </a:moveTo>
                <a:cubicBezTo>
                  <a:pt x="28" y="0"/>
                  <a:pt x="28" y="0"/>
                  <a:pt x="28" y="0"/>
                </a:cubicBezTo>
                <a:cubicBezTo>
                  <a:pt x="12" y="0"/>
                  <a:pt x="0" y="13"/>
                  <a:pt x="0" y="28"/>
                </a:cubicBezTo>
                <a:cubicBezTo>
                  <a:pt x="0" y="31"/>
                  <a:pt x="0" y="34"/>
                  <a:pt x="1" y="37"/>
                </a:cubicBezTo>
                <a:cubicBezTo>
                  <a:pt x="1" y="34"/>
                  <a:pt x="1" y="34"/>
                  <a:pt x="1" y="34"/>
                </a:cubicBezTo>
                <a:cubicBezTo>
                  <a:pt x="1" y="18"/>
                  <a:pt x="14" y="6"/>
                  <a:pt x="29" y="6"/>
                </a:cubicBezTo>
                <a:cubicBezTo>
                  <a:pt x="45" y="6"/>
                  <a:pt x="57" y="18"/>
                  <a:pt x="57" y="34"/>
                </a:cubicBezTo>
                <a:cubicBezTo>
                  <a:pt x="57" y="56"/>
                  <a:pt x="57" y="56"/>
                  <a:pt x="57" y="56"/>
                </a:cubicBezTo>
                <a:cubicBezTo>
                  <a:pt x="503" y="56"/>
                  <a:pt x="503" y="56"/>
                  <a:pt x="503" y="56"/>
                </a:cubicBezTo>
                <a:cubicBezTo>
                  <a:pt x="518" y="56"/>
                  <a:pt x="531" y="44"/>
                  <a:pt x="531" y="28"/>
                </a:cubicBezTo>
                <a:cubicBezTo>
                  <a:pt x="531" y="28"/>
                  <a:pt x="531" y="28"/>
                  <a:pt x="531" y="28"/>
                </a:cubicBezTo>
                <a:cubicBezTo>
                  <a:pt x="531" y="44"/>
                  <a:pt x="518" y="56"/>
                  <a:pt x="503" y="56"/>
                </a:cubicBezTo>
                <a:cubicBezTo>
                  <a:pt x="487" y="56"/>
                  <a:pt x="475" y="44"/>
                  <a:pt x="475" y="28"/>
                </a:cubicBezTo>
                <a:cubicBezTo>
                  <a:pt x="475" y="0"/>
                  <a:pt x="475" y="0"/>
                  <a:pt x="475" y="0"/>
                </a:cubicBezTo>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2" name="Google Shape;252;p23"/>
          <p:cNvSpPr/>
          <p:nvPr/>
        </p:nvSpPr>
        <p:spPr>
          <a:xfrm>
            <a:off x="3332559" y="3061097"/>
            <a:ext cx="92869" cy="77390"/>
          </a:xfrm>
          <a:custGeom>
            <a:rect b="b" l="l" r="r" t="t"/>
            <a:pathLst>
              <a:path extrusionOk="0" h="50" w="56">
                <a:moveTo>
                  <a:pt x="28" y="0"/>
                </a:moveTo>
                <a:cubicBezTo>
                  <a:pt x="13" y="0"/>
                  <a:pt x="0" y="12"/>
                  <a:pt x="0" y="28"/>
                </a:cubicBezTo>
                <a:cubicBezTo>
                  <a:pt x="0" y="31"/>
                  <a:pt x="0" y="31"/>
                  <a:pt x="0" y="31"/>
                </a:cubicBezTo>
                <a:cubicBezTo>
                  <a:pt x="4" y="42"/>
                  <a:pt x="14" y="50"/>
                  <a:pt x="27" y="50"/>
                </a:cubicBezTo>
                <a:cubicBezTo>
                  <a:pt x="56" y="50"/>
                  <a:pt x="56" y="50"/>
                  <a:pt x="56" y="50"/>
                </a:cubicBezTo>
                <a:cubicBezTo>
                  <a:pt x="56" y="28"/>
                  <a:pt x="56" y="28"/>
                  <a:pt x="56" y="28"/>
                </a:cubicBezTo>
                <a:cubicBezTo>
                  <a:pt x="56" y="12"/>
                  <a:pt x="44" y="0"/>
                  <a:pt x="28" y="0"/>
                </a:cubicBezTo>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3" name="Google Shape;253;p23"/>
          <p:cNvSpPr/>
          <p:nvPr/>
        </p:nvSpPr>
        <p:spPr>
          <a:xfrm>
            <a:off x="4111228" y="2362200"/>
            <a:ext cx="91678" cy="733425"/>
          </a:xfrm>
          <a:custGeom>
            <a:rect b="b" l="l" r="r" t="t"/>
            <a:pathLst>
              <a:path extrusionOk="0" h="474" w="56">
                <a:moveTo>
                  <a:pt x="0" y="0"/>
                </a:moveTo>
                <a:cubicBezTo>
                  <a:pt x="0" y="1"/>
                  <a:pt x="0" y="1"/>
                  <a:pt x="0" y="1"/>
                </a:cubicBezTo>
                <a:cubicBezTo>
                  <a:pt x="0" y="446"/>
                  <a:pt x="0" y="446"/>
                  <a:pt x="0" y="446"/>
                </a:cubicBezTo>
                <a:cubicBezTo>
                  <a:pt x="28" y="446"/>
                  <a:pt x="28" y="446"/>
                  <a:pt x="28" y="446"/>
                </a:cubicBezTo>
                <a:cubicBezTo>
                  <a:pt x="43" y="446"/>
                  <a:pt x="56" y="459"/>
                  <a:pt x="56" y="474"/>
                </a:cubicBezTo>
                <a:cubicBezTo>
                  <a:pt x="56" y="474"/>
                  <a:pt x="56" y="474"/>
                  <a:pt x="56" y="474"/>
                </a:cubicBezTo>
                <a:cubicBezTo>
                  <a:pt x="56" y="28"/>
                  <a:pt x="56" y="28"/>
                  <a:pt x="56" y="28"/>
                </a:cubicBezTo>
                <a:cubicBezTo>
                  <a:pt x="28" y="28"/>
                  <a:pt x="28" y="28"/>
                  <a:pt x="28" y="28"/>
                </a:cubicBezTo>
                <a:cubicBezTo>
                  <a:pt x="13" y="28"/>
                  <a:pt x="0" y="15"/>
                  <a:pt x="0" y="0"/>
                </a:cubicBezTo>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4" name="Google Shape;254;p23"/>
          <p:cNvSpPr/>
          <p:nvPr/>
        </p:nvSpPr>
        <p:spPr>
          <a:xfrm>
            <a:off x="4111228" y="3052763"/>
            <a:ext cx="91678" cy="85725"/>
          </a:xfrm>
          <a:custGeom>
            <a:rect b="b" l="l" r="r" t="t"/>
            <a:pathLst>
              <a:path extrusionOk="0" h="56" w="56">
                <a:moveTo>
                  <a:pt x="28" y="0"/>
                </a:moveTo>
                <a:cubicBezTo>
                  <a:pt x="0" y="0"/>
                  <a:pt x="0" y="0"/>
                  <a:pt x="0" y="0"/>
                </a:cubicBezTo>
                <a:cubicBezTo>
                  <a:pt x="0" y="28"/>
                  <a:pt x="0" y="28"/>
                  <a:pt x="0" y="28"/>
                </a:cubicBezTo>
                <a:cubicBezTo>
                  <a:pt x="0" y="44"/>
                  <a:pt x="12" y="56"/>
                  <a:pt x="28" y="56"/>
                </a:cubicBezTo>
                <a:cubicBezTo>
                  <a:pt x="43" y="56"/>
                  <a:pt x="56" y="44"/>
                  <a:pt x="56" y="28"/>
                </a:cubicBezTo>
                <a:cubicBezTo>
                  <a:pt x="56" y="13"/>
                  <a:pt x="43" y="0"/>
                  <a:pt x="28" y="0"/>
                </a:cubicBezTo>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5" name="Google Shape;255;p23"/>
          <p:cNvSpPr/>
          <p:nvPr/>
        </p:nvSpPr>
        <p:spPr>
          <a:xfrm>
            <a:off x="4111228" y="2316956"/>
            <a:ext cx="872728" cy="88106"/>
          </a:xfrm>
          <a:custGeom>
            <a:rect b="b" l="l" r="r" t="t"/>
            <a:pathLst>
              <a:path extrusionOk="0" h="57" w="531">
                <a:moveTo>
                  <a:pt x="474" y="0"/>
                </a:moveTo>
                <a:cubicBezTo>
                  <a:pt x="28" y="0"/>
                  <a:pt x="28" y="0"/>
                  <a:pt x="28" y="0"/>
                </a:cubicBezTo>
                <a:cubicBezTo>
                  <a:pt x="12" y="0"/>
                  <a:pt x="0" y="13"/>
                  <a:pt x="0" y="28"/>
                </a:cubicBezTo>
                <a:cubicBezTo>
                  <a:pt x="0" y="29"/>
                  <a:pt x="0" y="29"/>
                  <a:pt x="0" y="29"/>
                </a:cubicBezTo>
                <a:cubicBezTo>
                  <a:pt x="0" y="14"/>
                  <a:pt x="13" y="2"/>
                  <a:pt x="28" y="2"/>
                </a:cubicBezTo>
                <a:cubicBezTo>
                  <a:pt x="43" y="2"/>
                  <a:pt x="56" y="15"/>
                  <a:pt x="56" y="30"/>
                </a:cubicBezTo>
                <a:cubicBezTo>
                  <a:pt x="56" y="57"/>
                  <a:pt x="56" y="57"/>
                  <a:pt x="56" y="57"/>
                </a:cubicBezTo>
                <a:cubicBezTo>
                  <a:pt x="503" y="57"/>
                  <a:pt x="503" y="57"/>
                  <a:pt x="503" y="57"/>
                </a:cubicBezTo>
                <a:cubicBezTo>
                  <a:pt x="518" y="57"/>
                  <a:pt x="531" y="44"/>
                  <a:pt x="531" y="28"/>
                </a:cubicBezTo>
                <a:cubicBezTo>
                  <a:pt x="531" y="28"/>
                  <a:pt x="531" y="28"/>
                  <a:pt x="531" y="28"/>
                </a:cubicBezTo>
                <a:cubicBezTo>
                  <a:pt x="531" y="44"/>
                  <a:pt x="518" y="57"/>
                  <a:pt x="503" y="57"/>
                </a:cubicBezTo>
                <a:cubicBezTo>
                  <a:pt x="487" y="57"/>
                  <a:pt x="474" y="44"/>
                  <a:pt x="474" y="28"/>
                </a:cubicBezTo>
                <a:cubicBezTo>
                  <a:pt x="474" y="0"/>
                  <a:pt x="474" y="0"/>
                  <a:pt x="474" y="0"/>
                </a:cubicBezTo>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6" name="Google Shape;256;p23"/>
          <p:cNvSpPr/>
          <p:nvPr/>
        </p:nvSpPr>
        <p:spPr>
          <a:xfrm>
            <a:off x="4111228" y="2320528"/>
            <a:ext cx="91678" cy="84534"/>
          </a:xfrm>
          <a:custGeom>
            <a:rect b="b" l="l" r="r" t="t"/>
            <a:pathLst>
              <a:path extrusionOk="0" h="55" w="56">
                <a:moveTo>
                  <a:pt x="28" y="0"/>
                </a:moveTo>
                <a:cubicBezTo>
                  <a:pt x="13" y="0"/>
                  <a:pt x="0" y="12"/>
                  <a:pt x="0" y="27"/>
                </a:cubicBezTo>
                <a:cubicBezTo>
                  <a:pt x="0" y="42"/>
                  <a:pt x="13" y="55"/>
                  <a:pt x="28" y="55"/>
                </a:cubicBezTo>
                <a:cubicBezTo>
                  <a:pt x="56" y="55"/>
                  <a:pt x="56" y="55"/>
                  <a:pt x="56" y="55"/>
                </a:cubicBezTo>
                <a:cubicBezTo>
                  <a:pt x="56" y="28"/>
                  <a:pt x="56" y="28"/>
                  <a:pt x="56" y="28"/>
                </a:cubicBezTo>
                <a:cubicBezTo>
                  <a:pt x="56" y="13"/>
                  <a:pt x="43" y="0"/>
                  <a:pt x="28" y="0"/>
                </a:cubicBezTo>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7" name="Google Shape;257;p23"/>
          <p:cNvSpPr/>
          <p:nvPr/>
        </p:nvSpPr>
        <p:spPr>
          <a:xfrm>
            <a:off x="4891088" y="1629965"/>
            <a:ext cx="92869" cy="731044"/>
          </a:xfrm>
          <a:custGeom>
            <a:rect b="b" l="l" r="r" t="t"/>
            <a:pathLst>
              <a:path extrusionOk="0" h="473" w="57">
                <a:moveTo>
                  <a:pt x="0" y="0"/>
                </a:moveTo>
                <a:cubicBezTo>
                  <a:pt x="0" y="0"/>
                  <a:pt x="0" y="1"/>
                  <a:pt x="0" y="1"/>
                </a:cubicBezTo>
                <a:cubicBezTo>
                  <a:pt x="0" y="445"/>
                  <a:pt x="0" y="445"/>
                  <a:pt x="0" y="445"/>
                </a:cubicBezTo>
                <a:cubicBezTo>
                  <a:pt x="29" y="445"/>
                  <a:pt x="29" y="445"/>
                  <a:pt x="29" y="445"/>
                </a:cubicBezTo>
                <a:cubicBezTo>
                  <a:pt x="44" y="445"/>
                  <a:pt x="57" y="458"/>
                  <a:pt x="57" y="473"/>
                </a:cubicBezTo>
                <a:cubicBezTo>
                  <a:pt x="57" y="473"/>
                  <a:pt x="57" y="473"/>
                  <a:pt x="57" y="473"/>
                </a:cubicBezTo>
                <a:cubicBezTo>
                  <a:pt x="57" y="27"/>
                  <a:pt x="57" y="27"/>
                  <a:pt x="57" y="27"/>
                </a:cubicBezTo>
                <a:cubicBezTo>
                  <a:pt x="29" y="27"/>
                  <a:pt x="29" y="27"/>
                  <a:pt x="29" y="27"/>
                </a:cubicBezTo>
                <a:cubicBezTo>
                  <a:pt x="13" y="27"/>
                  <a:pt x="1" y="15"/>
                  <a:pt x="0" y="0"/>
                </a:cubicBezTo>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8" name="Google Shape;258;p23"/>
          <p:cNvSpPr/>
          <p:nvPr/>
        </p:nvSpPr>
        <p:spPr>
          <a:xfrm>
            <a:off x="4891088" y="2316956"/>
            <a:ext cx="92869" cy="88106"/>
          </a:xfrm>
          <a:custGeom>
            <a:rect b="b" l="l" r="r" t="t"/>
            <a:pathLst>
              <a:path extrusionOk="0" h="57" w="57">
                <a:moveTo>
                  <a:pt x="29" y="0"/>
                </a:moveTo>
                <a:cubicBezTo>
                  <a:pt x="0" y="0"/>
                  <a:pt x="0" y="0"/>
                  <a:pt x="0" y="0"/>
                </a:cubicBezTo>
                <a:cubicBezTo>
                  <a:pt x="0" y="28"/>
                  <a:pt x="0" y="28"/>
                  <a:pt x="0" y="28"/>
                </a:cubicBezTo>
                <a:cubicBezTo>
                  <a:pt x="0" y="44"/>
                  <a:pt x="13" y="57"/>
                  <a:pt x="29" y="57"/>
                </a:cubicBezTo>
                <a:cubicBezTo>
                  <a:pt x="44" y="57"/>
                  <a:pt x="57" y="44"/>
                  <a:pt x="57" y="28"/>
                </a:cubicBezTo>
                <a:cubicBezTo>
                  <a:pt x="57" y="13"/>
                  <a:pt x="44" y="0"/>
                  <a:pt x="29" y="0"/>
                </a:cubicBezTo>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59" name="Google Shape;259;p23"/>
          <p:cNvSpPr/>
          <p:nvPr/>
        </p:nvSpPr>
        <p:spPr>
          <a:xfrm>
            <a:off x="4891088" y="1584721"/>
            <a:ext cx="1570436" cy="85725"/>
          </a:xfrm>
          <a:custGeom>
            <a:rect b="b" l="l" r="r" t="t"/>
            <a:pathLst>
              <a:path extrusionOk="0" h="56" w="956">
                <a:moveTo>
                  <a:pt x="927" y="0"/>
                </a:moveTo>
                <a:cubicBezTo>
                  <a:pt x="29" y="0"/>
                  <a:pt x="29" y="0"/>
                  <a:pt x="29" y="0"/>
                </a:cubicBezTo>
                <a:cubicBezTo>
                  <a:pt x="13" y="0"/>
                  <a:pt x="0" y="12"/>
                  <a:pt x="0" y="28"/>
                </a:cubicBezTo>
                <a:cubicBezTo>
                  <a:pt x="0" y="28"/>
                  <a:pt x="0" y="28"/>
                  <a:pt x="0" y="29"/>
                </a:cubicBezTo>
                <a:cubicBezTo>
                  <a:pt x="1" y="14"/>
                  <a:pt x="13" y="2"/>
                  <a:pt x="29" y="2"/>
                </a:cubicBezTo>
                <a:cubicBezTo>
                  <a:pt x="44" y="2"/>
                  <a:pt x="57" y="14"/>
                  <a:pt x="57" y="30"/>
                </a:cubicBezTo>
                <a:cubicBezTo>
                  <a:pt x="57" y="56"/>
                  <a:pt x="57" y="56"/>
                  <a:pt x="57" y="56"/>
                </a:cubicBezTo>
                <a:cubicBezTo>
                  <a:pt x="927" y="56"/>
                  <a:pt x="927" y="56"/>
                  <a:pt x="927" y="56"/>
                </a:cubicBezTo>
                <a:cubicBezTo>
                  <a:pt x="943" y="56"/>
                  <a:pt x="956" y="43"/>
                  <a:pt x="956" y="28"/>
                </a:cubicBezTo>
                <a:cubicBezTo>
                  <a:pt x="956" y="12"/>
                  <a:pt x="943" y="0"/>
                  <a:pt x="927" y="0"/>
                </a:cubicBezTo>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60" name="Google Shape;260;p23"/>
          <p:cNvSpPr/>
          <p:nvPr/>
        </p:nvSpPr>
        <p:spPr>
          <a:xfrm>
            <a:off x="4891088" y="1588294"/>
            <a:ext cx="92869" cy="82153"/>
          </a:xfrm>
          <a:custGeom>
            <a:rect b="b" l="l" r="r" t="t"/>
            <a:pathLst>
              <a:path extrusionOk="0" h="54" w="57">
                <a:moveTo>
                  <a:pt x="29" y="0"/>
                </a:moveTo>
                <a:cubicBezTo>
                  <a:pt x="13" y="0"/>
                  <a:pt x="1" y="12"/>
                  <a:pt x="0" y="27"/>
                </a:cubicBezTo>
                <a:cubicBezTo>
                  <a:pt x="1" y="42"/>
                  <a:pt x="13" y="54"/>
                  <a:pt x="29" y="54"/>
                </a:cubicBezTo>
                <a:cubicBezTo>
                  <a:pt x="57" y="54"/>
                  <a:pt x="57" y="54"/>
                  <a:pt x="57" y="54"/>
                </a:cubicBezTo>
                <a:cubicBezTo>
                  <a:pt x="57" y="28"/>
                  <a:pt x="57" y="28"/>
                  <a:pt x="57" y="28"/>
                </a:cubicBezTo>
                <a:cubicBezTo>
                  <a:pt x="57" y="12"/>
                  <a:pt x="44" y="0"/>
                  <a:pt x="29" y="0"/>
                </a:cubicBezTo>
              </a:path>
            </a:pathLst>
          </a:custGeom>
          <a:solidFill>
            <a:srgbClr val="44546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261" name="Google Shape;261;p23"/>
          <p:cNvGrpSpPr/>
          <p:nvPr/>
        </p:nvGrpSpPr>
        <p:grpSpPr>
          <a:xfrm>
            <a:off x="2228046" y="4159445"/>
            <a:ext cx="325857" cy="325942"/>
            <a:chOff x="0" y="0"/>
            <a:chExt cx="2147483647" cy="2147483647"/>
          </a:xfrm>
        </p:grpSpPr>
        <p:sp>
          <p:nvSpPr>
            <p:cNvPr id="262" name="Google Shape;262;p23"/>
            <p:cNvSpPr/>
            <p:nvPr/>
          </p:nvSpPr>
          <p:spPr>
            <a:xfrm>
              <a:off x="0" y="0"/>
              <a:ext cx="2147483647" cy="2147483647"/>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263" name="Google Shape;263;p23"/>
            <p:cNvGrpSpPr/>
            <p:nvPr/>
          </p:nvGrpSpPr>
          <p:grpSpPr>
            <a:xfrm>
              <a:off x="419188688" y="532397749"/>
              <a:ext cx="1322243736" cy="1079619498"/>
              <a:chOff x="0" y="0"/>
              <a:chExt cx="2147483647" cy="2147483647"/>
            </a:xfrm>
          </p:grpSpPr>
          <p:sp>
            <p:nvSpPr>
              <p:cNvPr id="264" name="Google Shape;264;p23"/>
              <p:cNvSpPr/>
              <p:nvPr/>
            </p:nvSpPr>
            <p:spPr>
              <a:xfrm>
                <a:off x="0" y="0"/>
                <a:ext cx="2147483647" cy="1200835919"/>
              </a:xfrm>
              <a:custGeom>
                <a:rect b="b" l="l" r="r" t="t"/>
                <a:pathLst>
                  <a:path extrusionOk="0" h="603" w="1324">
                    <a:moveTo>
                      <a:pt x="664" y="0"/>
                    </a:moveTo>
                    <a:lnTo>
                      <a:pt x="0" y="301"/>
                    </a:lnTo>
                    <a:lnTo>
                      <a:pt x="664" y="602"/>
                    </a:lnTo>
                    <a:lnTo>
                      <a:pt x="1323" y="301"/>
                    </a:lnTo>
                    <a:lnTo>
                      <a:pt x="664" y="0"/>
                    </a:lnTo>
                  </a:path>
                </a:pathLst>
              </a:custGeom>
              <a:noFill/>
              <a:ln cap="flat" cmpd="sng" w="9525">
                <a:solidFill>
                  <a:schemeClr val="lt1"/>
                </a:solidFill>
                <a:prstDash val="solid"/>
                <a:bevel/>
                <a:headEnd len="med" w="med" type="none"/>
                <a:tailEnd len="med" w="med"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65" name="Google Shape;265;p23"/>
              <p:cNvSpPr/>
              <p:nvPr/>
            </p:nvSpPr>
            <p:spPr>
              <a:xfrm>
                <a:off x="0" y="1314788783"/>
                <a:ext cx="2147483647" cy="832694863"/>
              </a:xfrm>
              <a:custGeom>
                <a:rect b="b" l="l" r="r" t="t"/>
                <a:pathLst>
                  <a:path extrusionOk="0" h="421" w="1324">
                    <a:moveTo>
                      <a:pt x="1054" y="0"/>
                    </a:moveTo>
                    <a:lnTo>
                      <a:pt x="1323" y="121"/>
                    </a:lnTo>
                    <a:lnTo>
                      <a:pt x="664" y="420"/>
                    </a:lnTo>
                    <a:lnTo>
                      <a:pt x="0" y="121"/>
                    </a:lnTo>
                    <a:lnTo>
                      <a:pt x="262" y="0"/>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66" name="Google Shape;266;p23"/>
              <p:cNvSpPr/>
              <p:nvPr/>
            </p:nvSpPr>
            <p:spPr>
              <a:xfrm>
                <a:off x="0" y="841468212"/>
                <a:ext cx="2147483647" cy="841464894"/>
              </a:xfrm>
              <a:custGeom>
                <a:rect b="b" l="l" r="r" t="t"/>
                <a:pathLst>
                  <a:path extrusionOk="0" h="423" w="1324">
                    <a:moveTo>
                      <a:pt x="1054" y="0"/>
                    </a:moveTo>
                    <a:lnTo>
                      <a:pt x="1323" y="121"/>
                    </a:lnTo>
                    <a:lnTo>
                      <a:pt x="1054" y="241"/>
                    </a:lnTo>
                    <a:lnTo>
                      <a:pt x="664" y="422"/>
                    </a:lnTo>
                    <a:lnTo>
                      <a:pt x="262" y="241"/>
                    </a:lnTo>
                    <a:lnTo>
                      <a:pt x="0" y="121"/>
                    </a:lnTo>
                    <a:lnTo>
                      <a:pt x="262" y="0"/>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grpSp>
        <p:nvGrpSpPr>
          <p:cNvPr id="267" name="Google Shape;267;p23"/>
          <p:cNvGrpSpPr/>
          <p:nvPr/>
        </p:nvGrpSpPr>
        <p:grpSpPr>
          <a:xfrm>
            <a:off x="3634968" y="2641111"/>
            <a:ext cx="407796" cy="375651"/>
            <a:chOff x="0" y="0"/>
            <a:chExt cx="2147483647" cy="2147483646"/>
          </a:xfrm>
        </p:grpSpPr>
        <p:sp>
          <p:nvSpPr>
            <p:cNvPr id="268" name="Google Shape;268;p23"/>
            <p:cNvSpPr/>
            <p:nvPr/>
          </p:nvSpPr>
          <p:spPr>
            <a:xfrm>
              <a:off x="0" y="0"/>
              <a:ext cx="2147483647" cy="2147483646"/>
            </a:xfrm>
            <a:prstGeom prst="ellipse">
              <a:avLst/>
            </a:prstGeom>
            <a:solidFill>
              <a:srgbClr val="F29B26"/>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pic>
          <p:nvPicPr>
            <p:cNvPr id="269" name="Google Shape;269;p23"/>
            <p:cNvPicPr preferRelativeResize="0"/>
            <p:nvPr/>
          </p:nvPicPr>
          <p:blipFill rotWithShape="1">
            <a:blip r:embed="rId3">
              <a:alphaModFix/>
            </a:blip>
            <a:srcRect b="0" l="0" r="0" t="0"/>
            <a:stretch/>
          </p:blipFill>
          <p:spPr>
            <a:xfrm>
              <a:off x="218464691" y="587679510"/>
              <a:ext cx="1710562226" cy="972124533"/>
            </a:xfrm>
            <a:prstGeom prst="rect">
              <a:avLst/>
            </a:prstGeom>
            <a:noFill/>
            <a:ln>
              <a:noFill/>
            </a:ln>
          </p:spPr>
        </p:pic>
      </p:grpSp>
      <p:grpSp>
        <p:nvGrpSpPr>
          <p:cNvPr id="270" name="Google Shape;270;p23"/>
          <p:cNvGrpSpPr/>
          <p:nvPr/>
        </p:nvGrpSpPr>
        <p:grpSpPr>
          <a:xfrm>
            <a:off x="4502493" y="1930209"/>
            <a:ext cx="325857" cy="325942"/>
            <a:chOff x="0" y="0"/>
            <a:chExt cx="2147483647" cy="2147483647"/>
          </a:xfrm>
        </p:grpSpPr>
        <p:sp>
          <p:nvSpPr>
            <p:cNvPr id="271" name="Google Shape;271;p23"/>
            <p:cNvSpPr/>
            <p:nvPr/>
          </p:nvSpPr>
          <p:spPr>
            <a:xfrm>
              <a:off x="0" y="0"/>
              <a:ext cx="2147483647" cy="2147483647"/>
            </a:xfrm>
            <a:prstGeom prst="ellipse">
              <a:avLst/>
            </a:prstGeom>
            <a:solidFill>
              <a:srgbClr val="BD392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nvGrpSpPr>
            <p:cNvPr id="272" name="Google Shape;272;p23"/>
            <p:cNvGrpSpPr/>
            <p:nvPr/>
          </p:nvGrpSpPr>
          <p:grpSpPr>
            <a:xfrm>
              <a:off x="369690587" y="344284651"/>
              <a:ext cx="1446473367" cy="1451011314"/>
              <a:chOff x="0" y="0"/>
              <a:chExt cx="2147483647" cy="2147483647"/>
            </a:xfrm>
          </p:grpSpPr>
          <p:sp>
            <p:nvSpPr>
              <p:cNvPr id="273" name="Google Shape;273;p23"/>
              <p:cNvSpPr/>
              <p:nvPr/>
            </p:nvSpPr>
            <p:spPr>
              <a:xfrm>
                <a:off x="293492061" y="292516620"/>
                <a:ext cx="1567660793" cy="1555320118"/>
              </a:xfrm>
              <a:custGeom>
                <a:rect b="b" l="l" r="r" t="t"/>
                <a:pathLst>
                  <a:path extrusionOk="0" h="963" w="964">
                    <a:moveTo>
                      <a:pt x="481" y="0"/>
                    </a:moveTo>
                    <a:lnTo>
                      <a:pt x="481" y="0"/>
                    </a:lnTo>
                    <a:cubicBezTo>
                      <a:pt x="210" y="0"/>
                      <a:pt x="0" y="221"/>
                      <a:pt x="0" y="481"/>
                    </a:cubicBezTo>
                    <a:cubicBezTo>
                      <a:pt x="0" y="752"/>
                      <a:pt x="210" y="962"/>
                      <a:pt x="481" y="962"/>
                    </a:cubicBezTo>
                    <a:cubicBezTo>
                      <a:pt x="741" y="962"/>
                      <a:pt x="963" y="752"/>
                      <a:pt x="963" y="481"/>
                    </a:cubicBezTo>
                    <a:cubicBezTo>
                      <a:pt x="963" y="221"/>
                      <a:pt x="741" y="0"/>
                      <a:pt x="481" y="0"/>
                    </a:cubicBezTo>
                  </a:path>
                </a:pathLst>
              </a:custGeom>
              <a:no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74" name="Google Shape;274;p23"/>
              <p:cNvSpPr/>
              <p:nvPr/>
            </p:nvSpPr>
            <p:spPr>
              <a:xfrm>
                <a:off x="780252946" y="777658797"/>
                <a:ext cx="586979654" cy="585028519"/>
              </a:xfrm>
              <a:custGeom>
                <a:rect b="b" l="l" r="r" t="t"/>
                <a:pathLst>
                  <a:path extrusionOk="0" h="361" w="361">
                    <a:moveTo>
                      <a:pt x="180" y="360"/>
                    </a:moveTo>
                    <a:lnTo>
                      <a:pt x="180" y="360"/>
                    </a:lnTo>
                    <a:cubicBezTo>
                      <a:pt x="80" y="360"/>
                      <a:pt x="0" y="280"/>
                      <a:pt x="0" y="180"/>
                    </a:cubicBezTo>
                    <a:cubicBezTo>
                      <a:pt x="0" y="80"/>
                      <a:pt x="80" y="0"/>
                      <a:pt x="180" y="0"/>
                    </a:cubicBezTo>
                    <a:cubicBezTo>
                      <a:pt x="281" y="0"/>
                      <a:pt x="360" y="80"/>
                      <a:pt x="360" y="180"/>
                    </a:cubicBezTo>
                    <a:cubicBezTo>
                      <a:pt x="360" y="280"/>
                      <a:pt x="281" y="360"/>
                      <a:pt x="180" y="360"/>
                    </a:cubicBezTo>
                  </a:path>
                </a:pathLst>
              </a:custGeom>
              <a:noFill/>
              <a:ln cap="flat" cmpd="sng" w="9525">
                <a:solidFill>
                  <a:schemeClr val="lt1"/>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75" name="Google Shape;275;p23"/>
              <p:cNvSpPr/>
              <p:nvPr/>
            </p:nvSpPr>
            <p:spPr>
              <a:xfrm>
                <a:off x="1073740585" y="1362689686"/>
                <a:ext cx="7161656" cy="784793960"/>
              </a:xfrm>
              <a:custGeom>
                <a:rect b="b" l="l" r="r" t="t"/>
                <a:pathLst>
                  <a:path extrusionOk="0" h="483" w="1">
                    <a:moveTo>
                      <a:pt x="0" y="482"/>
                    </a:moveTo>
                    <a:lnTo>
                      <a:pt x="0" y="301"/>
                    </a:lnTo>
                    <a:lnTo>
                      <a:pt x="0" y="0"/>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76" name="Google Shape;276;p23"/>
              <p:cNvSpPr/>
              <p:nvPr/>
            </p:nvSpPr>
            <p:spPr>
              <a:xfrm>
                <a:off x="1073740585" y="0"/>
                <a:ext cx="7161656" cy="784793960"/>
              </a:xfrm>
              <a:custGeom>
                <a:rect b="b" l="l" r="r" t="t"/>
                <a:pathLst>
                  <a:path extrusionOk="0" h="483" w="1">
                    <a:moveTo>
                      <a:pt x="0" y="0"/>
                    </a:moveTo>
                    <a:lnTo>
                      <a:pt x="0" y="181"/>
                    </a:lnTo>
                    <a:lnTo>
                      <a:pt x="0" y="482"/>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77" name="Google Shape;277;p23"/>
              <p:cNvSpPr/>
              <p:nvPr/>
            </p:nvSpPr>
            <p:spPr>
              <a:xfrm>
                <a:off x="0" y="1070170715"/>
                <a:ext cx="780253107" cy="7137395"/>
              </a:xfrm>
              <a:custGeom>
                <a:rect b="b" l="l" r="r" t="t"/>
                <a:pathLst>
                  <a:path extrusionOk="0" h="1" w="482">
                    <a:moveTo>
                      <a:pt x="0" y="0"/>
                    </a:moveTo>
                    <a:lnTo>
                      <a:pt x="180" y="0"/>
                    </a:lnTo>
                    <a:lnTo>
                      <a:pt x="481" y="0"/>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78" name="Google Shape;278;p23"/>
              <p:cNvSpPr/>
              <p:nvPr/>
            </p:nvSpPr>
            <p:spPr>
              <a:xfrm>
                <a:off x="1360073571" y="1070170715"/>
                <a:ext cx="787410075" cy="7137395"/>
              </a:xfrm>
              <a:custGeom>
                <a:rect b="b" l="l" r="r" t="t"/>
                <a:pathLst>
                  <a:path extrusionOk="0" h="1" w="483">
                    <a:moveTo>
                      <a:pt x="0" y="0"/>
                    </a:moveTo>
                    <a:lnTo>
                      <a:pt x="302" y="0"/>
                    </a:lnTo>
                    <a:lnTo>
                      <a:pt x="482" y="0"/>
                    </a:lnTo>
                  </a:path>
                </a:pathLst>
              </a:custGeom>
              <a:noFill/>
              <a:ln cap="flat" cmpd="sng" w="9525">
                <a:solidFill>
                  <a:schemeClr val="lt1"/>
                </a:solidFill>
                <a:prstDash val="solid"/>
                <a:round/>
                <a:headEnd len="med" w="med" type="none"/>
                <a:tailEnd len="med" w="med"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grpSp>
        <p:nvGrpSpPr>
          <p:cNvPr id="279" name="Google Shape;279;p23"/>
          <p:cNvGrpSpPr/>
          <p:nvPr/>
        </p:nvGrpSpPr>
        <p:grpSpPr>
          <a:xfrm>
            <a:off x="2847390" y="3369135"/>
            <a:ext cx="407796" cy="375651"/>
            <a:chOff x="0" y="0"/>
            <a:chExt cx="2147483647" cy="2147483646"/>
          </a:xfrm>
        </p:grpSpPr>
        <p:sp>
          <p:nvSpPr>
            <p:cNvPr id="280" name="Google Shape;280;p23"/>
            <p:cNvSpPr/>
            <p:nvPr/>
          </p:nvSpPr>
          <p:spPr>
            <a:xfrm>
              <a:off x="0" y="0"/>
              <a:ext cx="2147483647" cy="2147483646"/>
            </a:xfrm>
            <a:prstGeom prst="ellipse">
              <a:avLst/>
            </a:prstGeom>
            <a:solidFill>
              <a:schemeClr val="accent2"/>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81" name="Google Shape;281;p23"/>
            <p:cNvSpPr/>
            <p:nvPr/>
          </p:nvSpPr>
          <p:spPr>
            <a:xfrm>
              <a:off x="570498331" y="463910583"/>
              <a:ext cx="1006494607" cy="1219662920"/>
            </a:xfrm>
            <a:custGeom>
              <a:rect b="b" l="l" r="r" t="t"/>
              <a:pathLst>
                <a:path extrusionOk="0" h="969" w="800">
                  <a:moveTo>
                    <a:pt x="487" y="761"/>
                  </a:moveTo>
                  <a:cubicBezTo>
                    <a:pt x="487" y="605"/>
                    <a:pt x="487" y="605"/>
                    <a:pt x="487" y="605"/>
                  </a:cubicBezTo>
                  <a:cubicBezTo>
                    <a:pt x="136" y="254"/>
                    <a:pt x="136" y="254"/>
                    <a:pt x="136" y="254"/>
                  </a:cubicBezTo>
                  <a:cubicBezTo>
                    <a:pt x="275" y="254"/>
                    <a:pt x="275" y="254"/>
                    <a:pt x="275" y="254"/>
                  </a:cubicBezTo>
                  <a:cubicBezTo>
                    <a:pt x="275" y="211"/>
                    <a:pt x="275" y="211"/>
                    <a:pt x="275" y="211"/>
                  </a:cubicBezTo>
                  <a:cubicBezTo>
                    <a:pt x="64" y="211"/>
                    <a:pt x="64" y="211"/>
                    <a:pt x="64" y="211"/>
                  </a:cubicBezTo>
                  <a:cubicBezTo>
                    <a:pt x="64" y="423"/>
                    <a:pt x="64" y="423"/>
                    <a:pt x="64" y="423"/>
                  </a:cubicBezTo>
                  <a:cubicBezTo>
                    <a:pt x="106" y="423"/>
                    <a:pt x="106" y="423"/>
                    <a:pt x="106" y="423"/>
                  </a:cubicBezTo>
                  <a:cubicBezTo>
                    <a:pt x="106" y="283"/>
                    <a:pt x="106" y="283"/>
                    <a:pt x="106" y="283"/>
                  </a:cubicBezTo>
                  <a:cubicBezTo>
                    <a:pt x="445" y="622"/>
                    <a:pt x="445" y="622"/>
                    <a:pt x="445" y="622"/>
                  </a:cubicBezTo>
                  <a:cubicBezTo>
                    <a:pt x="445" y="761"/>
                    <a:pt x="445" y="761"/>
                    <a:pt x="445" y="761"/>
                  </a:cubicBezTo>
                  <a:cubicBezTo>
                    <a:pt x="398" y="770"/>
                    <a:pt x="360" y="812"/>
                    <a:pt x="360" y="863"/>
                  </a:cubicBezTo>
                  <a:cubicBezTo>
                    <a:pt x="360" y="922"/>
                    <a:pt x="407" y="969"/>
                    <a:pt x="466" y="969"/>
                  </a:cubicBezTo>
                  <a:cubicBezTo>
                    <a:pt x="525" y="969"/>
                    <a:pt x="572" y="922"/>
                    <a:pt x="572" y="863"/>
                  </a:cubicBezTo>
                  <a:cubicBezTo>
                    <a:pt x="572" y="817"/>
                    <a:pt x="534" y="774"/>
                    <a:pt x="487" y="761"/>
                  </a:cubicBezTo>
                  <a:close/>
                  <a:moveTo>
                    <a:pt x="466" y="931"/>
                  </a:moveTo>
                  <a:cubicBezTo>
                    <a:pt x="432" y="931"/>
                    <a:pt x="403" y="901"/>
                    <a:pt x="403" y="867"/>
                  </a:cubicBezTo>
                  <a:cubicBezTo>
                    <a:pt x="403" y="834"/>
                    <a:pt x="428" y="804"/>
                    <a:pt x="466" y="804"/>
                  </a:cubicBezTo>
                  <a:cubicBezTo>
                    <a:pt x="504" y="804"/>
                    <a:pt x="529" y="834"/>
                    <a:pt x="529" y="867"/>
                  </a:cubicBezTo>
                  <a:cubicBezTo>
                    <a:pt x="529" y="901"/>
                    <a:pt x="500" y="931"/>
                    <a:pt x="466" y="931"/>
                  </a:cubicBezTo>
                  <a:close/>
                  <a:moveTo>
                    <a:pt x="178" y="592"/>
                  </a:moveTo>
                  <a:cubicBezTo>
                    <a:pt x="106" y="668"/>
                    <a:pt x="106" y="668"/>
                    <a:pt x="106" y="668"/>
                  </a:cubicBezTo>
                  <a:cubicBezTo>
                    <a:pt x="30" y="592"/>
                    <a:pt x="30" y="592"/>
                    <a:pt x="30" y="592"/>
                  </a:cubicBezTo>
                  <a:cubicBezTo>
                    <a:pt x="0" y="622"/>
                    <a:pt x="0" y="622"/>
                    <a:pt x="0" y="622"/>
                  </a:cubicBezTo>
                  <a:cubicBezTo>
                    <a:pt x="77" y="698"/>
                    <a:pt x="77" y="698"/>
                    <a:pt x="77" y="698"/>
                  </a:cubicBezTo>
                  <a:cubicBezTo>
                    <a:pt x="0" y="770"/>
                    <a:pt x="0" y="770"/>
                    <a:pt x="0" y="770"/>
                  </a:cubicBezTo>
                  <a:cubicBezTo>
                    <a:pt x="30" y="800"/>
                    <a:pt x="30" y="800"/>
                    <a:pt x="30" y="800"/>
                  </a:cubicBezTo>
                  <a:cubicBezTo>
                    <a:pt x="106" y="728"/>
                    <a:pt x="106" y="728"/>
                    <a:pt x="106" y="728"/>
                  </a:cubicBezTo>
                  <a:cubicBezTo>
                    <a:pt x="178" y="800"/>
                    <a:pt x="178" y="800"/>
                    <a:pt x="178" y="800"/>
                  </a:cubicBezTo>
                  <a:cubicBezTo>
                    <a:pt x="208" y="770"/>
                    <a:pt x="208" y="770"/>
                    <a:pt x="208" y="770"/>
                  </a:cubicBezTo>
                  <a:cubicBezTo>
                    <a:pt x="136" y="698"/>
                    <a:pt x="136" y="698"/>
                    <a:pt x="136" y="698"/>
                  </a:cubicBezTo>
                  <a:cubicBezTo>
                    <a:pt x="208" y="622"/>
                    <a:pt x="208" y="622"/>
                    <a:pt x="208" y="622"/>
                  </a:cubicBezTo>
                  <a:lnTo>
                    <a:pt x="178" y="592"/>
                  </a:lnTo>
                  <a:close/>
                  <a:moveTo>
                    <a:pt x="800" y="325"/>
                  </a:moveTo>
                  <a:cubicBezTo>
                    <a:pt x="771" y="296"/>
                    <a:pt x="771" y="296"/>
                    <a:pt x="771" y="296"/>
                  </a:cubicBezTo>
                  <a:cubicBezTo>
                    <a:pt x="699" y="372"/>
                    <a:pt x="699" y="372"/>
                    <a:pt x="699" y="372"/>
                  </a:cubicBezTo>
                  <a:cubicBezTo>
                    <a:pt x="623" y="296"/>
                    <a:pt x="623" y="296"/>
                    <a:pt x="623" y="296"/>
                  </a:cubicBezTo>
                  <a:cubicBezTo>
                    <a:pt x="593" y="325"/>
                    <a:pt x="593" y="325"/>
                    <a:pt x="593" y="325"/>
                  </a:cubicBezTo>
                  <a:cubicBezTo>
                    <a:pt x="669" y="402"/>
                    <a:pt x="669" y="402"/>
                    <a:pt x="669" y="402"/>
                  </a:cubicBezTo>
                  <a:cubicBezTo>
                    <a:pt x="593" y="474"/>
                    <a:pt x="593" y="474"/>
                    <a:pt x="593" y="474"/>
                  </a:cubicBezTo>
                  <a:cubicBezTo>
                    <a:pt x="623" y="503"/>
                    <a:pt x="623" y="503"/>
                    <a:pt x="623" y="503"/>
                  </a:cubicBezTo>
                  <a:cubicBezTo>
                    <a:pt x="699" y="431"/>
                    <a:pt x="699" y="431"/>
                    <a:pt x="699" y="431"/>
                  </a:cubicBezTo>
                  <a:cubicBezTo>
                    <a:pt x="771" y="503"/>
                    <a:pt x="771" y="503"/>
                    <a:pt x="771" y="503"/>
                  </a:cubicBezTo>
                  <a:cubicBezTo>
                    <a:pt x="800" y="474"/>
                    <a:pt x="800" y="474"/>
                    <a:pt x="800" y="474"/>
                  </a:cubicBezTo>
                  <a:cubicBezTo>
                    <a:pt x="729" y="402"/>
                    <a:pt x="729" y="402"/>
                    <a:pt x="729" y="402"/>
                  </a:cubicBezTo>
                  <a:lnTo>
                    <a:pt x="800" y="325"/>
                  </a:lnTo>
                  <a:close/>
                  <a:moveTo>
                    <a:pt x="559" y="0"/>
                  </a:moveTo>
                  <a:cubicBezTo>
                    <a:pt x="487" y="76"/>
                    <a:pt x="487" y="76"/>
                    <a:pt x="487" y="76"/>
                  </a:cubicBezTo>
                  <a:cubicBezTo>
                    <a:pt x="411" y="0"/>
                    <a:pt x="411" y="0"/>
                    <a:pt x="411" y="0"/>
                  </a:cubicBezTo>
                  <a:cubicBezTo>
                    <a:pt x="381" y="29"/>
                    <a:pt x="381" y="29"/>
                    <a:pt x="381" y="29"/>
                  </a:cubicBezTo>
                  <a:cubicBezTo>
                    <a:pt x="458" y="105"/>
                    <a:pt x="458" y="105"/>
                    <a:pt x="458" y="105"/>
                  </a:cubicBezTo>
                  <a:cubicBezTo>
                    <a:pt x="381" y="177"/>
                    <a:pt x="381" y="177"/>
                    <a:pt x="381" y="177"/>
                  </a:cubicBezTo>
                  <a:cubicBezTo>
                    <a:pt x="411" y="207"/>
                    <a:pt x="411" y="207"/>
                    <a:pt x="411" y="207"/>
                  </a:cubicBezTo>
                  <a:cubicBezTo>
                    <a:pt x="487" y="135"/>
                    <a:pt x="487" y="135"/>
                    <a:pt x="487" y="135"/>
                  </a:cubicBezTo>
                  <a:cubicBezTo>
                    <a:pt x="559" y="207"/>
                    <a:pt x="559" y="207"/>
                    <a:pt x="559" y="207"/>
                  </a:cubicBezTo>
                  <a:cubicBezTo>
                    <a:pt x="589" y="177"/>
                    <a:pt x="589" y="177"/>
                    <a:pt x="589" y="177"/>
                  </a:cubicBezTo>
                  <a:cubicBezTo>
                    <a:pt x="517" y="105"/>
                    <a:pt x="517" y="105"/>
                    <a:pt x="517" y="105"/>
                  </a:cubicBezTo>
                  <a:cubicBezTo>
                    <a:pt x="589" y="29"/>
                    <a:pt x="589" y="29"/>
                    <a:pt x="589" y="29"/>
                  </a:cubicBezTo>
                  <a:lnTo>
                    <a:pt x="559" y="0"/>
                  </a:ln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grpSp>
        <p:nvGrpSpPr>
          <p:cNvPr id="282" name="Google Shape;282;p23"/>
          <p:cNvGrpSpPr/>
          <p:nvPr/>
        </p:nvGrpSpPr>
        <p:grpSpPr>
          <a:xfrm>
            <a:off x="5990687" y="1131335"/>
            <a:ext cx="407796" cy="375651"/>
            <a:chOff x="0" y="0"/>
            <a:chExt cx="2147483647" cy="2147483646"/>
          </a:xfrm>
        </p:grpSpPr>
        <p:sp>
          <p:nvSpPr>
            <p:cNvPr id="283" name="Google Shape;283;p23"/>
            <p:cNvSpPr/>
            <p:nvPr/>
          </p:nvSpPr>
          <p:spPr>
            <a:xfrm>
              <a:off x="0" y="0"/>
              <a:ext cx="2147483647" cy="2147483646"/>
            </a:xfrm>
            <a:prstGeom prst="ellipse">
              <a:avLst/>
            </a:prstGeom>
            <a:solidFill>
              <a:srgbClr val="445469"/>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284" name="Google Shape;284;p23"/>
            <p:cNvSpPr/>
            <p:nvPr/>
          </p:nvSpPr>
          <p:spPr>
            <a:xfrm>
              <a:off x="443605913" y="466444450"/>
              <a:ext cx="1293349771" cy="1256330487"/>
            </a:xfrm>
            <a:custGeom>
              <a:rect b="b" l="l" r="r" t="t"/>
              <a:pathLst>
                <a:path extrusionOk="0" h="802" w="826">
                  <a:moveTo>
                    <a:pt x="791" y="677"/>
                  </a:moveTo>
                  <a:cubicBezTo>
                    <a:pt x="637" y="523"/>
                    <a:pt x="637" y="523"/>
                    <a:pt x="637" y="523"/>
                  </a:cubicBezTo>
                  <a:cubicBezTo>
                    <a:pt x="663" y="498"/>
                    <a:pt x="663" y="498"/>
                    <a:pt x="663" y="498"/>
                  </a:cubicBezTo>
                  <a:cubicBezTo>
                    <a:pt x="670" y="490"/>
                    <a:pt x="670" y="479"/>
                    <a:pt x="663" y="472"/>
                  </a:cubicBezTo>
                  <a:cubicBezTo>
                    <a:pt x="656" y="465"/>
                    <a:pt x="644" y="465"/>
                    <a:pt x="637" y="472"/>
                  </a:cubicBezTo>
                  <a:cubicBezTo>
                    <a:pt x="573" y="536"/>
                    <a:pt x="573" y="536"/>
                    <a:pt x="573" y="536"/>
                  </a:cubicBezTo>
                  <a:cubicBezTo>
                    <a:pt x="477" y="440"/>
                    <a:pt x="477" y="440"/>
                    <a:pt x="477" y="440"/>
                  </a:cubicBezTo>
                  <a:cubicBezTo>
                    <a:pt x="597" y="320"/>
                    <a:pt x="597" y="320"/>
                    <a:pt x="597" y="320"/>
                  </a:cubicBezTo>
                  <a:cubicBezTo>
                    <a:pt x="614" y="326"/>
                    <a:pt x="631" y="329"/>
                    <a:pt x="649" y="329"/>
                  </a:cubicBezTo>
                  <a:cubicBezTo>
                    <a:pt x="693" y="329"/>
                    <a:pt x="734" y="312"/>
                    <a:pt x="765" y="281"/>
                  </a:cubicBezTo>
                  <a:cubicBezTo>
                    <a:pt x="812" y="234"/>
                    <a:pt x="826" y="163"/>
                    <a:pt x="800" y="102"/>
                  </a:cubicBezTo>
                  <a:cubicBezTo>
                    <a:pt x="797" y="96"/>
                    <a:pt x="792" y="92"/>
                    <a:pt x="786" y="91"/>
                  </a:cubicBezTo>
                  <a:cubicBezTo>
                    <a:pt x="780" y="90"/>
                    <a:pt x="774" y="92"/>
                    <a:pt x="770" y="96"/>
                  </a:cubicBezTo>
                  <a:cubicBezTo>
                    <a:pt x="706" y="160"/>
                    <a:pt x="706" y="160"/>
                    <a:pt x="706" y="160"/>
                  </a:cubicBezTo>
                  <a:cubicBezTo>
                    <a:pt x="654" y="160"/>
                    <a:pt x="654" y="160"/>
                    <a:pt x="654" y="160"/>
                  </a:cubicBezTo>
                  <a:cubicBezTo>
                    <a:pt x="654" y="109"/>
                    <a:pt x="654" y="109"/>
                    <a:pt x="654" y="109"/>
                  </a:cubicBezTo>
                  <a:cubicBezTo>
                    <a:pt x="719" y="44"/>
                    <a:pt x="719" y="44"/>
                    <a:pt x="719" y="44"/>
                  </a:cubicBezTo>
                  <a:cubicBezTo>
                    <a:pt x="723" y="40"/>
                    <a:pt x="725" y="34"/>
                    <a:pt x="724" y="28"/>
                  </a:cubicBezTo>
                  <a:cubicBezTo>
                    <a:pt x="722" y="22"/>
                    <a:pt x="718" y="17"/>
                    <a:pt x="713" y="15"/>
                  </a:cubicBezTo>
                  <a:cubicBezTo>
                    <a:pt x="692" y="6"/>
                    <a:pt x="671" y="2"/>
                    <a:pt x="649" y="2"/>
                  </a:cubicBezTo>
                  <a:cubicBezTo>
                    <a:pt x="605" y="2"/>
                    <a:pt x="564" y="19"/>
                    <a:pt x="533" y="50"/>
                  </a:cubicBezTo>
                  <a:cubicBezTo>
                    <a:pt x="489" y="94"/>
                    <a:pt x="474" y="159"/>
                    <a:pt x="494" y="218"/>
                  </a:cubicBezTo>
                  <a:cubicBezTo>
                    <a:pt x="374" y="337"/>
                    <a:pt x="374" y="337"/>
                    <a:pt x="374" y="337"/>
                  </a:cubicBezTo>
                  <a:cubicBezTo>
                    <a:pt x="185" y="148"/>
                    <a:pt x="185" y="148"/>
                    <a:pt x="185" y="148"/>
                  </a:cubicBezTo>
                  <a:cubicBezTo>
                    <a:pt x="198" y="136"/>
                    <a:pt x="198" y="136"/>
                    <a:pt x="198" y="136"/>
                  </a:cubicBezTo>
                  <a:cubicBezTo>
                    <a:pt x="201" y="132"/>
                    <a:pt x="203" y="128"/>
                    <a:pt x="203" y="123"/>
                  </a:cubicBezTo>
                  <a:cubicBezTo>
                    <a:pt x="203" y="118"/>
                    <a:pt x="201" y="113"/>
                    <a:pt x="198" y="110"/>
                  </a:cubicBezTo>
                  <a:cubicBezTo>
                    <a:pt x="95" y="7"/>
                    <a:pt x="95" y="7"/>
                    <a:pt x="95" y="7"/>
                  </a:cubicBezTo>
                  <a:cubicBezTo>
                    <a:pt x="88" y="0"/>
                    <a:pt x="77" y="0"/>
                    <a:pt x="70" y="7"/>
                  </a:cubicBezTo>
                  <a:cubicBezTo>
                    <a:pt x="18" y="58"/>
                    <a:pt x="18" y="58"/>
                    <a:pt x="18" y="58"/>
                  </a:cubicBezTo>
                  <a:cubicBezTo>
                    <a:pt x="15" y="62"/>
                    <a:pt x="13" y="66"/>
                    <a:pt x="13" y="71"/>
                  </a:cubicBezTo>
                  <a:cubicBezTo>
                    <a:pt x="13" y="76"/>
                    <a:pt x="15" y="81"/>
                    <a:pt x="18" y="84"/>
                  </a:cubicBezTo>
                  <a:cubicBezTo>
                    <a:pt x="121" y="187"/>
                    <a:pt x="121" y="187"/>
                    <a:pt x="121" y="187"/>
                  </a:cubicBezTo>
                  <a:cubicBezTo>
                    <a:pt x="124" y="191"/>
                    <a:pt x="129" y="192"/>
                    <a:pt x="134" y="192"/>
                  </a:cubicBezTo>
                  <a:cubicBezTo>
                    <a:pt x="138" y="192"/>
                    <a:pt x="143" y="191"/>
                    <a:pt x="147" y="187"/>
                  </a:cubicBezTo>
                  <a:cubicBezTo>
                    <a:pt x="160" y="174"/>
                    <a:pt x="160" y="174"/>
                    <a:pt x="160" y="174"/>
                  </a:cubicBezTo>
                  <a:cubicBezTo>
                    <a:pt x="348" y="363"/>
                    <a:pt x="348" y="363"/>
                    <a:pt x="348" y="363"/>
                  </a:cubicBezTo>
                  <a:cubicBezTo>
                    <a:pt x="228" y="483"/>
                    <a:pt x="228" y="483"/>
                    <a:pt x="228" y="483"/>
                  </a:cubicBezTo>
                  <a:cubicBezTo>
                    <a:pt x="212" y="477"/>
                    <a:pt x="194" y="475"/>
                    <a:pt x="176" y="475"/>
                  </a:cubicBezTo>
                  <a:cubicBezTo>
                    <a:pt x="133" y="475"/>
                    <a:pt x="91" y="492"/>
                    <a:pt x="61" y="522"/>
                  </a:cubicBezTo>
                  <a:cubicBezTo>
                    <a:pt x="13" y="570"/>
                    <a:pt x="0" y="640"/>
                    <a:pt x="26" y="702"/>
                  </a:cubicBezTo>
                  <a:cubicBezTo>
                    <a:pt x="28" y="707"/>
                    <a:pt x="33" y="711"/>
                    <a:pt x="39" y="713"/>
                  </a:cubicBezTo>
                  <a:cubicBezTo>
                    <a:pt x="45" y="714"/>
                    <a:pt x="51" y="712"/>
                    <a:pt x="55" y="708"/>
                  </a:cubicBezTo>
                  <a:cubicBezTo>
                    <a:pt x="120" y="643"/>
                    <a:pt x="120" y="643"/>
                    <a:pt x="120" y="643"/>
                  </a:cubicBezTo>
                  <a:cubicBezTo>
                    <a:pt x="171" y="643"/>
                    <a:pt x="171" y="643"/>
                    <a:pt x="171" y="643"/>
                  </a:cubicBezTo>
                  <a:cubicBezTo>
                    <a:pt x="171" y="695"/>
                    <a:pt x="171" y="695"/>
                    <a:pt x="171" y="695"/>
                  </a:cubicBezTo>
                  <a:cubicBezTo>
                    <a:pt x="107" y="759"/>
                    <a:pt x="107" y="759"/>
                    <a:pt x="107" y="759"/>
                  </a:cubicBezTo>
                  <a:cubicBezTo>
                    <a:pt x="102" y="763"/>
                    <a:pt x="101" y="769"/>
                    <a:pt x="102" y="775"/>
                  </a:cubicBezTo>
                  <a:cubicBezTo>
                    <a:pt x="103" y="781"/>
                    <a:pt x="107" y="786"/>
                    <a:pt x="113" y="789"/>
                  </a:cubicBezTo>
                  <a:cubicBezTo>
                    <a:pt x="133" y="797"/>
                    <a:pt x="154" y="802"/>
                    <a:pt x="176" y="802"/>
                  </a:cubicBezTo>
                  <a:cubicBezTo>
                    <a:pt x="220" y="802"/>
                    <a:pt x="261" y="785"/>
                    <a:pt x="292" y="754"/>
                  </a:cubicBezTo>
                  <a:cubicBezTo>
                    <a:pt x="336" y="709"/>
                    <a:pt x="351" y="645"/>
                    <a:pt x="331" y="586"/>
                  </a:cubicBezTo>
                  <a:cubicBezTo>
                    <a:pt x="451" y="466"/>
                    <a:pt x="451" y="466"/>
                    <a:pt x="451" y="466"/>
                  </a:cubicBezTo>
                  <a:cubicBezTo>
                    <a:pt x="547" y="562"/>
                    <a:pt x="547" y="562"/>
                    <a:pt x="547" y="562"/>
                  </a:cubicBezTo>
                  <a:cubicBezTo>
                    <a:pt x="483" y="626"/>
                    <a:pt x="483" y="626"/>
                    <a:pt x="483" y="626"/>
                  </a:cubicBezTo>
                  <a:cubicBezTo>
                    <a:pt x="476" y="633"/>
                    <a:pt x="476" y="645"/>
                    <a:pt x="483" y="652"/>
                  </a:cubicBezTo>
                  <a:cubicBezTo>
                    <a:pt x="486" y="655"/>
                    <a:pt x="491" y="657"/>
                    <a:pt x="496" y="657"/>
                  </a:cubicBezTo>
                  <a:cubicBezTo>
                    <a:pt x="500" y="657"/>
                    <a:pt x="505" y="655"/>
                    <a:pt x="509" y="652"/>
                  </a:cubicBezTo>
                  <a:cubicBezTo>
                    <a:pt x="534" y="626"/>
                    <a:pt x="534" y="626"/>
                    <a:pt x="534" y="626"/>
                  </a:cubicBezTo>
                  <a:cubicBezTo>
                    <a:pt x="689" y="780"/>
                    <a:pt x="689" y="780"/>
                    <a:pt x="689" y="780"/>
                  </a:cubicBezTo>
                  <a:cubicBezTo>
                    <a:pt x="702" y="794"/>
                    <a:pt x="721" y="802"/>
                    <a:pt x="740" y="802"/>
                  </a:cubicBezTo>
                  <a:cubicBezTo>
                    <a:pt x="759" y="802"/>
                    <a:pt x="778" y="794"/>
                    <a:pt x="791" y="780"/>
                  </a:cubicBezTo>
                  <a:cubicBezTo>
                    <a:pt x="805" y="767"/>
                    <a:pt x="813" y="748"/>
                    <a:pt x="813" y="729"/>
                  </a:cubicBezTo>
                  <a:cubicBezTo>
                    <a:pt x="813" y="709"/>
                    <a:pt x="805" y="691"/>
                    <a:pt x="791" y="677"/>
                  </a:cubicBezTo>
                  <a:close/>
                  <a:moveTo>
                    <a:pt x="134" y="148"/>
                  </a:moveTo>
                  <a:cubicBezTo>
                    <a:pt x="57" y="71"/>
                    <a:pt x="57" y="71"/>
                    <a:pt x="57" y="71"/>
                  </a:cubicBezTo>
                  <a:cubicBezTo>
                    <a:pt x="82" y="46"/>
                    <a:pt x="82" y="46"/>
                    <a:pt x="82" y="46"/>
                  </a:cubicBezTo>
                  <a:cubicBezTo>
                    <a:pt x="160" y="123"/>
                    <a:pt x="160" y="123"/>
                    <a:pt x="160" y="123"/>
                  </a:cubicBezTo>
                  <a:lnTo>
                    <a:pt x="134" y="148"/>
                  </a:lnTo>
                  <a:close/>
                  <a:moveTo>
                    <a:pt x="297" y="568"/>
                  </a:moveTo>
                  <a:cubicBezTo>
                    <a:pt x="292" y="574"/>
                    <a:pt x="291" y="582"/>
                    <a:pt x="293" y="588"/>
                  </a:cubicBezTo>
                  <a:cubicBezTo>
                    <a:pt x="314" y="636"/>
                    <a:pt x="303" y="691"/>
                    <a:pt x="266" y="728"/>
                  </a:cubicBezTo>
                  <a:cubicBezTo>
                    <a:pt x="242" y="752"/>
                    <a:pt x="210" y="765"/>
                    <a:pt x="176" y="765"/>
                  </a:cubicBezTo>
                  <a:cubicBezTo>
                    <a:pt x="169" y="765"/>
                    <a:pt x="161" y="765"/>
                    <a:pt x="154" y="763"/>
                  </a:cubicBezTo>
                  <a:cubicBezTo>
                    <a:pt x="202" y="715"/>
                    <a:pt x="202" y="715"/>
                    <a:pt x="202" y="715"/>
                  </a:cubicBezTo>
                  <a:cubicBezTo>
                    <a:pt x="205" y="712"/>
                    <a:pt x="207" y="707"/>
                    <a:pt x="207" y="702"/>
                  </a:cubicBezTo>
                  <a:cubicBezTo>
                    <a:pt x="207" y="625"/>
                    <a:pt x="207" y="625"/>
                    <a:pt x="207" y="625"/>
                  </a:cubicBezTo>
                  <a:cubicBezTo>
                    <a:pt x="207" y="615"/>
                    <a:pt x="199" y="607"/>
                    <a:pt x="189" y="607"/>
                  </a:cubicBezTo>
                  <a:cubicBezTo>
                    <a:pt x="112" y="607"/>
                    <a:pt x="112" y="607"/>
                    <a:pt x="112" y="607"/>
                  </a:cubicBezTo>
                  <a:cubicBezTo>
                    <a:pt x="107" y="607"/>
                    <a:pt x="103" y="609"/>
                    <a:pt x="99" y="612"/>
                  </a:cubicBezTo>
                  <a:cubicBezTo>
                    <a:pt x="51" y="661"/>
                    <a:pt x="51" y="661"/>
                    <a:pt x="51" y="661"/>
                  </a:cubicBezTo>
                  <a:cubicBezTo>
                    <a:pt x="44" y="620"/>
                    <a:pt x="56" y="578"/>
                    <a:pt x="86" y="548"/>
                  </a:cubicBezTo>
                  <a:cubicBezTo>
                    <a:pt x="110" y="524"/>
                    <a:pt x="142" y="511"/>
                    <a:pt x="176" y="511"/>
                  </a:cubicBezTo>
                  <a:cubicBezTo>
                    <a:pt x="193" y="511"/>
                    <a:pt x="210" y="514"/>
                    <a:pt x="226" y="521"/>
                  </a:cubicBezTo>
                  <a:cubicBezTo>
                    <a:pt x="233" y="524"/>
                    <a:pt x="241" y="522"/>
                    <a:pt x="246" y="517"/>
                  </a:cubicBezTo>
                  <a:cubicBezTo>
                    <a:pt x="528" y="235"/>
                    <a:pt x="528" y="235"/>
                    <a:pt x="528" y="235"/>
                  </a:cubicBezTo>
                  <a:cubicBezTo>
                    <a:pt x="533" y="230"/>
                    <a:pt x="535" y="222"/>
                    <a:pt x="532" y="215"/>
                  </a:cubicBezTo>
                  <a:cubicBezTo>
                    <a:pt x="512" y="167"/>
                    <a:pt x="522" y="112"/>
                    <a:pt x="559" y="75"/>
                  </a:cubicBezTo>
                  <a:cubicBezTo>
                    <a:pt x="583" y="51"/>
                    <a:pt x="615" y="38"/>
                    <a:pt x="649" y="38"/>
                  </a:cubicBezTo>
                  <a:cubicBezTo>
                    <a:pt x="657" y="38"/>
                    <a:pt x="664" y="39"/>
                    <a:pt x="671" y="40"/>
                  </a:cubicBezTo>
                  <a:cubicBezTo>
                    <a:pt x="623" y="88"/>
                    <a:pt x="623" y="88"/>
                    <a:pt x="623" y="88"/>
                  </a:cubicBezTo>
                  <a:cubicBezTo>
                    <a:pt x="620" y="92"/>
                    <a:pt x="618" y="96"/>
                    <a:pt x="618" y="101"/>
                  </a:cubicBezTo>
                  <a:cubicBezTo>
                    <a:pt x="618" y="178"/>
                    <a:pt x="618" y="178"/>
                    <a:pt x="618" y="178"/>
                  </a:cubicBezTo>
                  <a:cubicBezTo>
                    <a:pt x="618" y="188"/>
                    <a:pt x="626" y="196"/>
                    <a:pt x="636" y="196"/>
                  </a:cubicBezTo>
                  <a:cubicBezTo>
                    <a:pt x="713" y="196"/>
                    <a:pt x="713" y="196"/>
                    <a:pt x="713" y="196"/>
                  </a:cubicBezTo>
                  <a:cubicBezTo>
                    <a:pt x="718" y="196"/>
                    <a:pt x="723" y="195"/>
                    <a:pt x="726" y="191"/>
                  </a:cubicBezTo>
                  <a:cubicBezTo>
                    <a:pt x="774" y="143"/>
                    <a:pt x="774" y="143"/>
                    <a:pt x="774" y="143"/>
                  </a:cubicBezTo>
                  <a:cubicBezTo>
                    <a:pt x="782" y="183"/>
                    <a:pt x="769" y="225"/>
                    <a:pt x="739" y="255"/>
                  </a:cubicBezTo>
                  <a:cubicBezTo>
                    <a:pt x="715" y="279"/>
                    <a:pt x="683" y="293"/>
                    <a:pt x="649" y="293"/>
                  </a:cubicBezTo>
                  <a:cubicBezTo>
                    <a:pt x="632" y="293"/>
                    <a:pt x="615" y="289"/>
                    <a:pt x="599" y="283"/>
                  </a:cubicBezTo>
                  <a:cubicBezTo>
                    <a:pt x="593" y="280"/>
                    <a:pt x="585" y="281"/>
                    <a:pt x="579" y="286"/>
                  </a:cubicBezTo>
                  <a:lnTo>
                    <a:pt x="297" y="568"/>
                  </a:lnTo>
                  <a:close/>
                  <a:moveTo>
                    <a:pt x="766" y="755"/>
                  </a:moveTo>
                  <a:cubicBezTo>
                    <a:pt x="752" y="768"/>
                    <a:pt x="728" y="768"/>
                    <a:pt x="714" y="755"/>
                  </a:cubicBezTo>
                  <a:cubicBezTo>
                    <a:pt x="560" y="600"/>
                    <a:pt x="560" y="600"/>
                    <a:pt x="560" y="600"/>
                  </a:cubicBezTo>
                  <a:cubicBezTo>
                    <a:pt x="611" y="549"/>
                    <a:pt x="611" y="549"/>
                    <a:pt x="611" y="549"/>
                  </a:cubicBezTo>
                  <a:cubicBezTo>
                    <a:pt x="766" y="703"/>
                    <a:pt x="766" y="703"/>
                    <a:pt x="766" y="703"/>
                  </a:cubicBezTo>
                  <a:cubicBezTo>
                    <a:pt x="773" y="710"/>
                    <a:pt x="776" y="719"/>
                    <a:pt x="776" y="729"/>
                  </a:cubicBezTo>
                  <a:cubicBezTo>
                    <a:pt x="776" y="739"/>
                    <a:pt x="773" y="748"/>
                    <a:pt x="766" y="755"/>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sp>
        <p:nvSpPr>
          <p:cNvPr id="285" name="Google Shape;285;p23"/>
          <p:cNvSpPr txBox="1"/>
          <p:nvPr/>
        </p:nvSpPr>
        <p:spPr>
          <a:xfrm>
            <a:off x="2780400" y="3956400"/>
            <a:ext cx="3210300" cy="2883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a:solidFill>
                  <a:schemeClr val="dk1"/>
                </a:solidFill>
                <a:latin typeface="Lato Light"/>
                <a:ea typeface="Lato Light"/>
                <a:cs typeface="Lato Light"/>
                <a:sym typeface="Lato Light"/>
              </a:rPr>
              <a:t>Data Collection through wearables</a:t>
            </a:r>
            <a:endParaRPr/>
          </a:p>
        </p:txBody>
      </p:sp>
      <p:sp>
        <p:nvSpPr>
          <p:cNvPr id="286" name="Google Shape;286;p23"/>
          <p:cNvSpPr txBox="1"/>
          <p:nvPr/>
        </p:nvSpPr>
        <p:spPr>
          <a:xfrm>
            <a:off x="3502803" y="3209825"/>
            <a:ext cx="31992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t/>
            </a:r>
            <a:endParaRPr sz="1100"/>
          </a:p>
        </p:txBody>
      </p:sp>
      <p:sp>
        <p:nvSpPr>
          <p:cNvPr id="287" name="Google Shape;287;p23"/>
          <p:cNvSpPr txBox="1"/>
          <p:nvPr/>
        </p:nvSpPr>
        <p:spPr>
          <a:xfrm>
            <a:off x="4374247" y="2515097"/>
            <a:ext cx="31992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t/>
            </a:r>
            <a:endParaRPr sz="1100"/>
          </a:p>
        </p:txBody>
      </p:sp>
      <p:sp>
        <p:nvSpPr>
          <p:cNvPr id="288" name="Google Shape;288;p23"/>
          <p:cNvSpPr txBox="1"/>
          <p:nvPr/>
        </p:nvSpPr>
        <p:spPr>
          <a:xfrm>
            <a:off x="3502800" y="3258550"/>
            <a:ext cx="4861500" cy="32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a:solidFill>
                  <a:schemeClr val="dk1"/>
                </a:solidFill>
                <a:latin typeface="Lato Light"/>
                <a:ea typeface="Lato Light"/>
                <a:cs typeface="Lato Light"/>
                <a:sym typeface="Lato Light"/>
              </a:rPr>
              <a:t>Train predictive models and Deploy models on Azure Cloud</a:t>
            </a:r>
            <a:endParaRPr/>
          </a:p>
        </p:txBody>
      </p:sp>
      <p:sp>
        <p:nvSpPr>
          <p:cNvPr id="289" name="Google Shape;289;p23"/>
          <p:cNvSpPr txBox="1"/>
          <p:nvPr/>
        </p:nvSpPr>
        <p:spPr>
          <a:xfrm>
            <a:off x="4271350" y="2489575"/>
            <a:ext cx="4659000" cy="325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a:solidFill>
                  <a:schemeClr val="dk1"/>
                </a:solidFill>
                <a:latin typeface="Lato Light"/>
                <a:ea typeface="Lato Light"/>
                <a:cs typeface="Lato Light"/>
                <a:sym typeface="Lato Light"/>
              </a:rPr>
              <a:t>Users check their real-time health status on Azure web app</a:t>
            </a:r>
            <a:endParaRPr/>
          </a:p>
        </p:txBody>
      </p:sp>
      <p:sp>
        <p:nvSpPr>
          <p:cNvPr id="290" name="Google Shape;290;p23"/>
          <p:cNvSpPr txBox="1"/>
          <p:nvPr/>
        </p:nvSpPr>
        <p:spPr>
          <a:xfrm>
            <a:off x="5114925" y="1744175"/>
            <a:ext cx="3755400" cy="4845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Lato Light"/>
              <a:buNone/>
            </a:pPr>
            <a:r>
              <a:rPr lang="en">
                <a:solidFill>
                  <a:schemeClr val="dk1"/>
                </a:solidFill>
                <a:latin typeface="Lato Light"/>
                <a:ea typeface="Lato Light"/>
                <a:cs typeface="Lato Light"/>
                <a:sym typeface="Lato Light"/>
              </a:rPr>
              <a:t>Azure Web App with personalized healthcare suggestions and alarm features</a:t>
            </a:r>
            <a:endParaRPr/>
          </a:p>
        </p:txBody>
      </p:sp>
      <p:pic>
        <p:nvPicPr>
          <p:cNvPr id="291" name="Google Shape;291;p23"/>
          <p:cNvPicPr preferRelativeResize="0"/>
          <p:nvPr/>
        </p:nvPicPr>
        <p:blipFill>
          <a:blip r:embed="rId4">
            <a:alphaModFix/>
          </a:blip>
          <a:stretch>
            <a:fillRect/>
          </a:stretch>
        </p:blipFill>
        <p:spPr>
          <a:xfrm>
            <a:off x="551879" y="1100100"/>
            <a:ext cx="2524072" cy="233991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5" name="Shape 295"/>
        <p:cNvGrpSpPr/>
        <p:nvPr/>
      </p:nvGrpSpPr>
      <p:grpSpPr>
        <a:xfrm>
          <a:off x="0" y="0"/>
          <a:ext cx="0" cy="0"/>
          <a:chOff x="0" y="0"/>
          <a:chExt cx="0" cy="0"/>
        </a:xfrm>
      </p:grpSpPr>
      <p:sp>
        <p:nvSpPr>
          <p:cNvPr id="296" name="Google Shape;296;p24"/>
          <p:cNvSpPr txBox="1"/>
          <p:nvPr>
            <p:ph type="title"/>
          </p:nvPr>
        </p:nvSpPr>
        <p:spPr>
          <a:xfrm>
            <a:off x="352425" y="344090"/>
            <a:ext cx="8517900" cy="421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Lato"/>
              <a:buNone/>
            </a:pPr>
            <a:r>
              <a:rPr lang="en">
                <a:solidFill>
                  <a:schemeClr val="accent1"/>
                </a:solidFill>
                <a:latin typeface="Comfortaa"/>
                <a:ea typeface="Comfortaa"/>
                <a:cs typeface="Comfortaa"/>
                <a:sym typeface="Comfortaa"/>
              </a:rPr>
              <a:t>Transformed Business model</a:t>
            </a:r>
            <a:endParaRPr>
              <a:solidFill>
                <a:schemeClr val="accent1"/>
              </a:solidFill>
              <a:latin typeface="Comfortaa"/>
              <a:ea typeface="Comfortaa"/>
              <a:cs typeface="Comfortaa"/>
              <a:sym typeface="Comfortaa"/>
            </a:endParaRPr>
          </a:p>
        </p:txBody>
      </p:sp>
      <p:sp>
        <p:nvSpPr>
          <p:cNvPr id="297" name="Google Shape;297;p24"/>
          <p:cNvSpPr txBox="1"/>
          <p:nvPr>
            <p:ph idx="1" type="body"/>
          </p:nvPr>
        </p:nvSpPr>
        <p:spPr>
          <a:xfrm>
            <a:off x="352425" y="726281"/>
            <a:ext cx="8517900" cy="327300"/>
          </a:xfrm>
          <a:prstGeom prst="rect">
            <a:avLst/>
          </a:prstGeom>
          <a:noFill/>
          <a:ln>
            <a:noFill/>
          </a:ln>
        </p:spPr>
        <p:txBody>
          <a:bodyPr anchorCtr="0" anchor="t" bIns="34275" lIns="68575" spcFirstLastPara="1" rIns="68575" wrap="square" tIns="34275">
            <a:noAutofit/>
          </a:bodyPr>
          <a:lstStyle/>
          <a:p>
            <a:pPr indent="0" lvl="0" marL="0" rtl="0" algn="ctr">
              <a:spcBef>
                <a:spcPts val="0"/>
              </a:spcBef>
              <a:spcAft>
                <a:spcPts val="0"/>
              </a:spcAft>
              <a:buClr>
                <a:schemeClr val="dk1"/>
              </a:buClr>
              <a:buSzPts val="1400"/>
              <a:buNone/>
            </a:pPr>
            <a:r>
              <a:rPr lang="en"/>
              <a:t>Dr. Cloud, your personal healthcare consultant</a:t>
            </a:r>
            <a:endParaRPr/>
          </a:p>
          <a:p>
            <a:pPr indent="0" lvl="0" marL="0" rtl="0" algn="ctr">
              <a:lnSpc>
                <a:spcPct val="90000"/>
              </a:lnSpc>
              <a:spcBef>
                <a:spcPts val="800"/>
              </a:spcBef>
              <a:spcAft>
                <a:spcPts val="0"/>
              </a:spcAft>
              <a:buClr>
                <a:schemeClr val="dk1"/>
              </a:buClr>
              <a:buSzPts val="1400"/>
              <a:buNone/>
            </a:pPr>
            <a:r>
              <a:t/>
            </a:r>
            <a:endParaRPr b="0" i="0" sz="1400" u="none">
              <a:solidFill>
                <a:schemeClr val="dk1"/>
              </a:solidFill>
              <a:latin typeface="Lato Light"/>
              <a:ea typeface="Lato Light"/>
              <a:cs typeface="Lato Light"/>
              <a:sym typeface="Lato Light"/>
            </a:endParaRPr>
          </a:p>
        </p:txBody>
      </p:sp>
      <p:cxnSp>
        <p:nvCxnSpPr>
          <p:cNvPr id="298" name="Google Shape;298;p24"/>
          <p:cNvCxnSpPr/>
          <p:nvPr/>
        </p:nvCxnSpPr>
        <p:spPr>
          <a:xfrm>
            <a:off x="3767138" y="1064419"/>
            <a:ext cx="1533600" cy="0"/>
          </a:xfrm>
          <a:prstGeom prst="straightConnector1">
            <a:avLst/>
          </a:prstGeom>
          <a:noFill/>
          <a:ln cap="flat" cmpd="sng" w="9525">
            <a:solidFill>
              <a:srgbClr val="D9D9D9"/>
            </a:solidFill>
            <a:prstDash val="solid"/>
            <a:miter lim="800000"/>
            <a:headEnd len="med" w="med" type="none"/>
            <a:tailEnd len="med" w="med" type="none"/>
          </a:ln>
        </p:spPr>
      </p:cxnSp>
      <p:grpSp>
        <p:nvGrpSpPr>
          <p:cNvPr id="299" name="Google Shape;299;p24"/>
          <p:cNvGrpSpPr/>
          <p:nvPr/>
        </p:nvGrpSpPr>
        <p:grpSpPr>
          <a:xfrm flipH="1">
            <a:off x="5629370" y="1978873"/>
            <a:ext cx="3200337" cy="2199206"/>
            <a:chOff x="2687637" y="1617662"/>
            <a:chExt cx="5259388" cy="3614738"/>
          </a:xfrm>
        </p:grpSpPr>
        <p:sp>
          <p:nvSpPr>
            <p:cNvPr id="300" name="Google Shape;300;p24"/>
            <p:cNvSpPr/>
            <p:nvPr/>
          </p:nvSpPr>
          <p:spPr>
            <a:xfrm>
              <a:off x="6535737" y="2174875"/>
              <a:ext cx="1411287" cy="2481263"/>
            </a:xfrm>
            <a:custGeom>
              <a:rect b="b" l="l" r="r" t="t"/>
              <a:pathLst>
                <a:path extrusionOk="0" h="1563" w="889">
                  <a:moveTo>
                    <a:pt x="602" y="0"/>
                  </a:moveTo>
                  <a:lnTo>
                    <a:pt x="0" y="765"/>
                  </a:lnTo>
                  <a:lnTo>
                    <a:pt x="602" y="1563"/>
                  </a:lnTo>
                  <a:lnTo>
                    <a:pt x="889" y="1509"/>
                  </a:lnTo>
                  <a:lnTo>
                    <a:pt x="360" y="765"/>
                  </a:lnTo>
                  <a:lnTo>
                    <a:pt x="866" y="65"/>
                  </a:lnTo>
                  <a:lnTo>
                    <a:pt x="602" y="0"/>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1" name="Google Shape;301;p24"/>
            <p:cNvSpPr/>
            <p:nvPr/>
          </p:nvSpPr>
          <p:spPr>
            <a:xfrm>
              <a:off x="6208712" y="2173287"/>
              <a:ext cx="1284287" cy="1227138"/>
            </a:xfrm>
            <a:custGeom>
              <a:rect b="b" l="l" r="r" t="t"/>
              <a:pathLst>
                <a:path extrusionOk="0" h="773" w="809">
                  <a:moveTo>
                    <a:pt x="809" y="0"/>
                  </a:moveTo>
                  <a:lnTo>
                    <a:pt x="515" y="133"/>
                  </a:lnTo>
                  <a:lnTo>
                    <a:pt x="0" y="773"/>
                  </a:lnTo>
                  <a:lnTo>
                    <a:pt x="206" y="770"/>
                  </a:lnTo>
                  <a:lnTo>
                    <a:pt x="809" y="0"/>
                  </a:lnTo>
                  <a:close/>
                </a:path>
              </a:pathLst>
            </a:custGeom>
            <a:solidFill>
              <a:srgbClr val="16796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2" name="Google Shape;302;p24"/>
            <p:cNvSpPr/>
            <p:nvPr/>
          </p:nvSpPr>
          <p:spPr>
            <a:xfrm>
              <a:off x="6226175" y="3389312"/>
              <a:ext cx="1281113" cy="1266825"/>
            </a:xfrm>
            <a:custGeom>
              <a:rect b="b" l="l" r="r" t="t"/>
              <a:pathLst>
                <a:path extrusionOk="0" h="798" w="807">
                  <a:moveTo>
                    <a:pt x="0" y="7"/>
                  </a:moveTo>
                  <a:lnTo>
                    <a:pt x="565" y="714"/>
                  </a:lnTo>
                  <a:lnTo>
                    <a:pt x="807" y="798"/>
                  </a:lnTo>
                  <a:lnTo>
                    <a:pt x="205" y="0"/>
                  </a:lnTo>
                  <a:lnTo>
                    <a:pt x="0" y="7"/>
                  </a:lnTo>
                  <a:close/>
                </a:path>
              </a:pathLst>
            </a:custGeom>
            <a:solidFill>
              <a:srgbClr val="16796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3" name="Google Shape;303;p24"/>
            <p:cNvSpPr/>
            <p:nvPr/>
          </p:nvSpPr>
          <p:spPr>
            <a:xfrm>
              <a:off x="5691187" y="2024062"/>
              <a:ext cx="1582737" cy="2782888"/>
            </a:xfrm>
            <a:custGeom>
              <a:rect b="b" l="l" r="r" t="t"/>
              <a:pathLst>
                <a:path extrusionOk="0" h="1753" w="997">
                  <a:moveTo>
                    <a:pt x="675" y="0"/>
                  </a:moveTo>
                  <a:lnTo>
                    <a:pt x="0" y="859"/>
                  </a:lnTo>
                  <a:lnTo>
                    <a:pt x="675" y="1753"/>
                  </a:lnTo>
                  <a:lnTo>
                    <a:pt x="997" y="1692"/>
                  </a:lnTo>
                  <a:lnTo>
                    <a:pt x="405" y="859"/>
                  </a:lnTo>
                  <a:lnTo>
                    <a:pt x="971" y="74"/>
                  </a:lnTo>
                  <a:lnTo>
                    <a:pt x="675" y="0"/>
                  </a:lnTo>
                  <a:close/>
                </a:path>
              </a:pathLst>
            </a:custGeom>
            <a:gradFill>
              <a:gsLst>
                <a:gs pos="0">
                  <a:srgbClr val="A6C371"/>
                </a:gs>
                <a:gs pos="50000">
                  <a:srgbClr val="9DC057"/>
                </a:gs>
                <a:gs pos="100000">
                  <a:srgbClr val="8CAF47"/>
                </a:gs>
              </a:gsLst>
              <a:lin ang="5400012" scaled="0"/>
            </a:gradFill>
            <a:ln cap="flat" cmpd="sng" w="9525">
              <a:solidFill>
                <a:schemeClr val="accent2"/>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4" name="Google Shape;304;p24"/>
            <p:cNvSpPr/>
            <p:nvPr/>
          </p:nvSpPr>
          <p:spPr>
            <a:xfrm>
              <a:off x="5324475" y="2022475"/>
              <a:ext cx="1443038" cy="1377950"/>
            </a:xfrm>
            <a:custGeom>
              <a:rect b="b" l="l" r="r" t="t"/>
              <a:pathLst>
                <a:path extrusionOk="0" h="868" w="909">
                  <a:moveTo>
                    <a:pt x="909" y="0"/>
                  </a:moveTo>
                  <a:lnTo>
                    <a:pt x="578" y="148"/>
                  </a:lnTo>
                  <a:lnTo>
                    <a:pt x="0" y="868"/>
                  </a:lnTo>
                  <a:lnTo>
                    <a:pt x="233" y="863"/>
                  </a:lnTo>
                  <a:lnTo>
                    <a:pt x="909" y="0"/>
                  </a:lnTo>
                  <a:close/>
                </a:path>
              </a:pathLst>
            </a:custGeom>
            <a:gradFill>
              <a:gsLst>
                <a:gs pos="0">
                  <a:srgbClr val="A6C371"/>
                </a:gs>
                <a:gs pos="50000">
                  <a:srgbClr val="9DC057"/>
                </a:gs>
                <a:gs pos="100000">
                  <a:srgbClr val="8CAF47"/>
                </a:gs>
              </a:gsLst>
              <a:lin ang="5400012" scaled="0"/>
            </a:gradFill>
            <a:ln cap="flat" cmpd="sng" w="9525">
              <a:solidFill>
                <a:schemeClr val="accent2"/>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5" name="Google Shape;305;p24"/>
            <p:cNvSpPr/>
            <p:nvPr/>
          </p:nvSpPr>
          <p:spPr>
            <a:xfrm>
              <a:off x="5327650" y="3387725"/>
              <a:ext cx="1435100" cy="1419225"/>
            </a:xfrm>
            <a:custGeom>
              <a:rect b="b" l="l" r="r" t="t"/>
              <a:pathLst>
                <a:path extrusionOk="0" h="894" w="904">
                  <a:moveTo>
                    <a:pt x="0" y="8"/>
                  </a:moveTo>
                  <a:lnTo>
                    <a:pt x="633" y="799"/>
                  </a:lnTo>
                  <a:lnTo>
                    <a:pt x="904" y="894"/>
                  </a:lnTo>
                  <a:lnTo>
                    <a:pt x="229" y="0"/>
                  </a:lnTo>
                  <a:lnTo>
                    <a:pt x="0" y="8"/>
                  </a:lnTo>
                  <a:close/>
                </a:path>
              </a:pathLst>
            </a:custGeom>
            <a:gradFill>
              <a:gsLst>
                <a:gs pos="0">
                  <a:srgbClr val="A6C371"/>
                </a:gs>
                <a:gs pos="50000">
                  <a:srgbClr val="9DC057"/>
                </a:gs>
                <a:gs pos="100000">
                  <a:srgbClr val="8CAF47"/>
                </a:gs>
              </a:gsLst>
              <a:lin ang="5400012" scaled="0"/>
            </a:gradFill>
            <a:ln cap="flat" cmpd="sng" w="9525">
              <a:solidFill>
                <a:schemeClr val="accent2"/>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6" name="Google Shape;306;p24"/>
            <p:cNvSpPr/>
            <p:nvPr/>
          </p:nvSpPr>
          <p:spPr>
            <a:xfrm>
              <a:off x="4686300" y="1843087"/>
              <a:ext cx="1790700" cy="3146425"/>
            </a:xfrm>
            <a:custGeom>
              <a:rect b="b" l="l" r="r" t="t"/>
              <a:pathLst>
                <a:path extrusionOk="0" h="1982" w="1128">
                  <a:moveTo>
                    <a:pt x="764" y="0"/>
                  </a:moveTo>
                  <a:lnTo>
                    <a:pt x="0" y="969"/>
                  </a:lnTo>
                  <a:lnTo>
                    <a:pt x="763" y="1982"/>
                  </a:lnTo>
                  <a:lnTo>
                    <a:pt x="1128" y="1912"/>
                  </a:lnTo>
                  <a:lnTo>
                    <a:pt x="458" y="969"/>
                  </a:lnTo>
                  <a:lnTo>
                    <a:pt x="1098" y="83"/>
                  </a:lnTo>
                  <a:lnTo>
                    <a:pt x="764" y="0"/>
                  </a:lnTo>
                  <a:close/>
                </a:path>
              </a:pathLst>
            </a:custGeom>
            <a:solidFill>
              <a:srgbClr val="F29B2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7" name="Google Shape;307;p24"/>
            <p:cNvSpPr/>
            <p:nvPr/>
          </p:nvSpPr>
          <p:spPr>
            <a:xfrm>
              <a:off x="4271962" y="1839912"/>
              <a:ext cx="1630363" cy="1557338"/>
            </a:xfrm>
            <a:custGeom>
              <a:rect b="b" l="l" r="r" t="t"/>
              <a:pathLst>
                <a:path extrusionOk="0" h="981" w="1027">
                  <a:moveTo>
                    <a:pt x="1027" y="0"/>
                  </a:moveTo>
                  <a:lnTo>
                    <a:pt x="655" y="168"/>
                  </a:lnTo>
                  <a:lnTo>
                    <a:pt x="0" y="981"/>
                  </a:lnTo>
                  <a:lnTo>
                    <a:pt x="262" y="976"/>
                  </a:lnTo>
                  <a:lnTo>
                    <a:pt x="1027" y="0"/>
                  </a:lnTo>
                  <a:close/>
                </a:path>
              </a:pathLst>
            </a:custGeom>
            <a:solidFill>
              <a:srgbClr val="C6770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8" name="Google Shape;308;p24"/>
            <p:cNvSpPr/>
            <p:nvPr/>
          </p:nvSpPr>
          <p:spPr>
            <a:xfrm>
              <a:off x="4273550" y="3381375"/>
              <a:ext cx="1624013" cy="1608138"/>
            </a:xfrm>
            <a:custGeom>
              <a:rect b="b" l="l" r="r" t="t"/>
              <a:pathLst>
                <a:path extrusionOk="0" h="1013" w="1023">
                  <a:moveTo>
                    <a:pt x="0" y="10"/>
                  </a:moveTo>
                  <a:lnTo>
                    <a:pt x="717" y="907"/>
                  </a:lnTo>
                  <a:lnTo>
                    <a:pt x="1023" y="1013"/>
                  </a:lnTo>
                  <a:lnTo>
                    <a:pt x="260" y="0"/>
                  </a:lnTo>
                  <a:lnTo>
                    <a:pt x="0" y="10"/>
                  </a:lnTo>
                  <a:close/>
                </a:path>
              </a:pathLst>
            </a:custGeom>
            <a:solidFill>
              <a:srgbClr val="C6770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09" name="Google Shape;309;p24"/>
            <p:cNvSpPr/>
            <p:nvPr/>
          </p:nvSpPr>
          <p:spPr>
            <a:xfrm>
              <a:off x="3600450" y="1620837"/>
              <a:ext cx="2055813" cy="3611563"/>
            </a:xfrm>
            <a:custGeom>
              <a:rect b="b" l="l" r="r" t="t"/>
              <a:pathLst>
                <a:path extrusionOk="0" h="2275" w="1295">
                  <a:moveTo>
                    <a:pt x="876" y="0"/>
                  </a:moveTo>
                  <a:lnTo>
                    <a:pt x="0" y="1114"/>
                  </a:lnTo>
                  <a:lnTo>
                    <a:pt x="876" y="2275"/>
                  </a:lnTo>
                  <a:lnTo>
                    <a:pt x="1295" y="2197"/>
                  </a:lnTo>
                  <a:lnTo>
                    <a:pt x="527" y="1114"/>
                  </a:lnTo>
                  <a:lnTo>
                    <a:pt x="1262" y="96"/>
                  </a:lnTo>
                  <a:lnTo>
                    <a:pt x="876" y="0"/>
                  </a:lnTo>
                  <a:close/>
                </a:path>
              </a:pathLst>
            </a:custGeom>
            <a:solidFill>
              <a:srgbClr val="BD392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10" name="Google Shape;310;p24"/>
            <p:cNvSpPr/>
            <p:nvPr/>
          </p:nvSpPr>
          <p:spPr>
            <a:xfrm>
              <a:off x="2687637" y="1617662"/>
              <a:ext cx="2309813" cy="1787525"/>
            </a:xfrm>
            <a:custGeom>
              <a:rect b="b" l="l" r="r" t="t"/>
              <a:pathLst>
                <a:path extrusionOk="0" h="1126" w="1455">
                  <a:moveTo>
                    <a:pt x="1455" y="0"/>
                  </a:moveTo>
                  <a:lnTo>
                    <a:pt x="821" y="293"/>
                  </a:lnTo>
                  <a:lnTo>
                    <a:pt x="0" y="1126"/>
                  </a:lnTo>
                  <a:lnTo>
                    <a:pt x="577" y="1121"/>
                  </a:lnTo>
                  <a:lnTo>
                    <a:pt x="1455" y="0"/>
                  </a:lnTo>
                  <a:close/>
                </a:path>
              </a:pathLst>
            </a:custGeom>
            <a:solidFill>
              <a:srgbClr val="8E2B2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11" name="Google Shape;311;p24"/>
            <p:cNvSpPr/>
            <p:nvPr/>
          </p:nvSpPr>
          <p:spPr>
            <a:xfrm>
              <a:off x="2690812" y="3389312"/>
              <a:ext cx="2300288" cy="1843088"/>
            </a:xfrm>
            <a:custGeom>
              <a:rect b="b" l="l" r="r" t="t"/>
              <a:pathLst>
                <a:path extrusionOk="0" h="1161" w="1449">
                  <a:moveTo>
                    <a:pt x="0" y="10"/>
                  </a:moveTo>
                  <a:lnTo>
                    <a:pt x="823" y="938"/>
                  </a:lnTo>
                  <a:lnTo>
                    <a:pt x="1449" y="1161"/>
                  </a:lnTo>
                  <a:lnTo>
                    <a:pt x="573" y="0"/>
                  </a:lnTo>
                  <a:lnTo>
                    <a:pt x="0" y="10"/>
                  </a:lnTo>
                  <a:close/>
                </a:path>
              </a:pathLst>
            </a:custGeom>
            <a:solidFill>
              <a:srgbClr val="8E2B2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grpSp>
      <p:sp>
        <p:nvSpPr>
          <p:cNvPr id="312" name="Google Shape;312;p24"/>
          <p:cNvSpPr/>
          <p:nvPr/>
        </p:nvSpPr>
        <p:spPr>
          <a:xfrm>
            <a:off x="656013" y="1621640"/>
            <a:ext cx="573900" cy="573900"/>
          </a:xfrm>
          <a:prstGeom prst="ellipse">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13" name="Google Shape;313;p24"/>
          <p:cNvSpPr/>
          <p:nvPr/>
        </p:nvSpPr>
        <p:spPr>
          <a:xfrm>
            <a:off x="617934" y="3208734"/>
            <a:ext cx="572700" cy="573900"/>
          </a:xfrm>
          <a:prstGeom prst="ellipse">
            <a:avLst/>
          </a:prstGeom>
          <a:solidFill>
            <a:schemeClr val="accent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
        <p:nvSpPr>
          <p:cNvPr id="314" name="Google Shape;314;p24"/>
          <p:cNvSpPr txBox="1"/>
          <p:nvPr/>
        </p:nvSpPr>
        <p:spPr>
          <a:xfrm>
            <a:off x="1229925" y="1363250"/>
            <a:ext cx="3134400" cy="278400"/>
          </a:xfrm>
          <a:prstGeom prst="rect">
            <a:avLst/>
          </a:prstGeom>
          <a:noFill/>
          <a:ln>
            <a:noFill/>
          </a:ln>
        </p:spPr>
        <p:txBody>
          <a:bodyPr anchorCtr="0" anchor="t" bIns="41150" lIns="82275" spcFirstLastPara="1" rIns="82275" wrap="square" tIns="41150">
            <a:noAutofit/>
          </a:bodyPr>
          <a:lstStyle/>
          <a:p>
            <a:pPr indent="0" lvl="0" marL="0" marR="0" rtl="0" algn="l">
              <a:lnSpc>
                <a:spcPct val="100000"/>
              </a:lnSpc>
              <a:spcBef>
                <a:spcPts val="0"/>
              </a:spcBef>
              <a:spcAft>
                <a:spcPts val="0"/>
              </a:spcAft>
              <a:buClr>
                <a:schemeClr val="dk2"/>
              </a:buClr>
              <a:buSzPts val="1300"/>
              <a:buFont typeface="Lato"/>
              <a:buNone/>
            </a:pPr>
            <a:r>
              <a:rPr b="1" lang="en" sz="1300">
                <a:solidFill>
                  <a:schemeClr val="dk2"/>
                </a:solidFill>
                <a:latin typeface="Lato"/>
                <a:ea typeface="Lato"/>
                <a:cs typeface="Lato"/>
                <a:sym typeface="Lato"/>
              </a:rPr>
              <a:t>Cost savings</a:t>
            </a:r>
            <a:endParaRPr sz="1100"/>
          </a:p>
        </p:txBody>
      </p:sp>
      <p:sp>
        <p:nvSpPr>
          <p:cNvPr id="315" name="Google Shape;315;p24"/>
          <p:cNvSpPr txBox="1"/>
          <p:nvPr/>
        </p:nvSpPr>
        <p:spPr>
          <a:xfrm>
            <a:off x="1222013" y="1685038"/>
            <a:ext cx="4209300" cy="973500"/>
          </a:xfrm>
          <a:prstGeom prst="rect">
            <a:avLst/>
          </a:prstGeom>
          <a:noFill/>
          <a:ln>
            <a:noFill/>
          </a:ln>
        </p:spPr>
        <p:txBody>
          <a:bodyPr anchorCtr="0" anchor="t" bIns="41150" lIns="82275" spcFirstLastPara="1" rIns="82275" wrap="square" tIns="41150">
            <a:noAutofit/>
          </a:bodyPr>
          <a:lstStyle/>
          <a:p>
            <a:pPr indent="0" lvl="0" marL="0" marR="0" rtl="0" algn="l">
              <a:lnSpc>
                <a:spcPct val="110000"/>
              </a:lnSpc>
              <a:spcBef>
                <a:spcPts val="0"/>
              </a:spcBef>
              <a:spcAft>
                <a:spcPts val="0"/>
              </a:spcAft>
              <a:buClr>
                <a:schemeClr val="dk1"/>
              </a:buClr>
              <a:buSzPts val="800"/>
              <a:buFont typeface="Lato Light"/>
              <a:buNone/>
            </a:pPr>
            <a:r>
              <a:rPr lang="en">
                <a:solidFill>
                  <a:schemeClr val="dk1"/>
                </a:solidFill>
                <a:latin typeface="Lato Light"/>
                <a:ea typeface="Lato Light"/>
                <a:cs typeface="Lato Light"/>
                <a:sym typeface="Lato Light"/>
              </a:rPr>
              <a:t>Save substantial capital costs with zero in-house server storage and application requirements.</a:t>
            </a:r>
            <a:endParaRPr>
              <a:solidFill>
                <a:schemeClr val="dk1"/>
              </a:solidFill>
              <a:latin typeface="Lato Light"/>
              <a:ea typeface="Lato Light"/>
              <a:cs typeface="Lato Light"/>
              <a:sym typeface="Lato Light"/>
            </a:endParaRPr>
          </a:p>
          <a:p>
            <a:pPr indent="0" lvl="0" marL="0" marR="0" rtl="0" algn="l">
              <a:lnSpc>
                <a:spcPct val="110000"/>
              </a:lnSpc>
              <a:spcBef>
                <a:spcPts val="0"/>
              </a:spcBef>
              <a:spcAft>
                <a:spcPts val="0"/>
              </a:spcAft>
              <a:buClr>
                <a:schemeClr val="dk1"/>
              </a:buClr>
              <a:buSzPts val="800"/>
              <a:buFont typeface="Lato Light"/>
              <a:buNone/>
            </a:pPr>
            <a:r>
              <a:t/>
            </a:r>
            <a:endParaRPr>
              <a:solidFill>
                <a:schemeClr val="dk1"/>
              </a:solidFill>
              <a:latin typeface="Lato Light"/>
              <a:ea typeface="Lato Light"/>
              <a:cs typeface="Lato Light"/>
              <a:sym typeface="Lato Light"/>
            </a:endParaRPr>
          </a:p>
        </p:txBody>
      </p:sp>
      <p:sp>
        <p:nvSpPr>
          <p:cNvPr id="316" name="Google Shape;316;p24"/>
          <p:cNvSpPr txBox="1"/>
          <p:nvPr/>
        </p:nvSpPr>
        <p:spPr>
          <a:xfrm>
            <a:off x="1221575" y="3051575"/>
            <a:ext cx="3890700" cy="362100"/>
          </a:xfrm>
          <a:prstGeom prst="rect">
            <a:avLst/>
          </a:prstGeom>
          <a:noFill/>
          <a:ln>
            <a:noFill/>
          </a:ln>
        </p:spPr>
        <p:txBody>
          <a:bodyPr anchorCtr="0" anchor="t" bIns="41150" lIns="82275" spcFirstLastPara="1" rIns="82275" wrap="square" tIns="41150">
            <a:noAutofit/>
          </a:bodyPr>
          <a:lstStyle/>
          <a:p>
            <a:pPr indent="0" lvl="0" marL="0" marR="0" rtl="0" algn="l">
              <a:lnSpc>
                <a:spcPct val="100000"/>
              </a:lnSpc>
              <a:spcBef>
                <a:spcPts val="0"/>
              </a:spcBef>
              <a:spcAft>
                <a:spcPts val="0"/>
              </a:spcAft>
              <a:buClr>
                <a:schemeClr val="dk2"/>
              </a:buClr>
              <a:buSzPts val="1300"/>
              <a:buFont typeface="Lato"/>
              <a:buNone/>
            </a:pPr>
            <a:r>
              <a:rPr b="1" lang="en" sz="1300">
                <a:solidFill>
                  <a:schemeClr val="dk2"/>
                </a:solidFill>
                <a:latin typeface="Lato"/>
                <a:ea typeface="Lato"/>
                <a:cs typeface="Lato"/>
                <a:sym typeface="Lato"/>
              </a:rPr>
              <a:t>No major change in current Business model</a:t>
            </a:r>
            <a:endParaRPr sz="1100"/>
          </a:p>
        </p:txBody>
      </p:sp>
      <p:sp>
        <p:nvSpPr>
          <p:cNvPr id="317" name="Google Shape;317;p24"/>
          <p:cNvSpPr txBox="1"/>
          <p:nvPr/>
        </p:nvSpPr>
        <p:spPr>
          <a:xfrm>
            <a:off x="1227963" y="3373050"/>
            <a:ext cx="4209300" cy="973500"/>
          </a:xfrm>
          <a:prstGeom prst="rect">
            <a:avLst/>
          </a:prstGeom>
          <a:noFill/>
          <a:ln>
            <a:noFill/>
          </a:ln>
        </p:spPr>
        <p:txBody>
          <a:bodyPr anchorCtr="0" anchor="t" bIns="41150" lIns="82275" spcFirstLastPara="1" rIns="82275" wrap="square" tIns="41150">
            <a:noAutofit/>
          </a:bodyPr>
          <a:lstStyle/>
          <a:p>
            <a:pPr indent="0" lvl="0" marL="0" marR="0" rtl="0" algn="l">
              <a:lnSpc>
                <a:spcPct val="110000"/>
              </a:lnSpc>
              <a:spcBef>
                <a:spcPts val="0"/>
              </a:spcBef>
              <a:spcAft>
                <a:spcPts val="0"/>
              </a:spcAft>
              <a:buClr>
                <a:schemeClr val="dk1"/>
              </a:buClr>
              <a:buSzPts val="800"/>
              <a:buFont typeface="Lato Light"/>
              <a:buNone/>
            </a:pPr>
            <a:r>
              <a:rPr lang="en">
                <a:solidFill>
                  <a:schemeClr val="dk1"/>
                </a:solidFill>
                <a:latin typeface="Lato Light"/>
                <a:ea typeface="Lato Light"/>
                <a:cs typeface="Lato Light"/>
                <a:sym typeface="Lato Light"/>
              </a:rPr>
              <a:t>Deploy mission critical applications that deliver significant business benefits, without any upfront costs and minimal provisioning time.</a:t>
            </a:r>
            <a:endParaRPr>
              <a:solidFill>
                <a:schemeClr val="dk1"/>
              </a:solidFill>
              <a:latin typeface="Lato Light"/>
              <a:ea typeface="Lato Light"/>
              <a:cs typeface="Lato Light"/>
              <a:sym typeface="Lato Light"/>
            </a:endParaRPr>
          </a:p>
        </p:txBody>
      </p:sp>
      <p:pic>
        <p:nvPicPr>
          <p:cNvPr id="318" name="Google Shape;318;p24"/>
          <p:cNvPicPr preferRelativeResize="0"/>
          <p:nvPr/>
        </p:nvPicPr>
        <p:blipFill rotWithShape="1">
          <a:blip r:embed="rId3">
            <a:alphaModFix/>
          </a:blip>
          <a:srcRect b="0" l="0" r="0" t="0"/>
          <a:stretch/>
        </p:blipFill>
        <p:spPr>
          <a:xfrm>
            <a:off x="826294" y="1882378"/>
            <a:ext cx="273844" cy="173831"/>
          </a:xfrm>
          <a:prstGeom prst="rect">
            <a:avLst/>
          </a:prstGeom>
          <a:noFill/>
          <a:ln>
            <a:noFill/>
          </a:ln>
        </p:spPr>
      </p:pic>
      <p:sp>
        <p:nvSpPr>
          <p:cNvPr id="319" name="Google Shape;319;p24"/>
          <p:cNvSpPr/>
          <p:nvPr/>
        </p:nvSpPr>
        <p:spPr>
          <a:xfrm>
            <a:off x="778669" y="3373040"/>
            <a:ext cx="257175" cy="214312"/>
          </a:xfrm>
          <a:custGeom>
            <a:rect b="b" l="l" r="r" t="t"/>
            <a:pathLst>
              <a:path extrusionOk="0" h="256" w="308">
                <a:moveTo>
                  <a:pt x="13" y="256"/>
                </a:moveTo>
                <a:cubicBezTo>
                  <a:pt x="295" y="256"/>
                  <a:pt x="295" y="256"/>
                  <a:pt x="295" y="256"/>
                </a:cubicBezTo>
                <a:cubicBezTo>
                  <a:pt x="302" y="256"/>
                  <a:pt x="308" y="250"/>
                  <a:pt x="308" y="243"/>
                </a:cubicBezTo>
                <a:cubicBezTo>
                  <a:pt x="308" y="76"/>
                  <a:pt x="308" y="76"/>
                  <a:pt x="308" y="76"/>
                </a:cubicBezTo>
                <a:cubicBezTo>
                  <a:pt x="308" y="69"/>
                  <a:pt x="302" y="63"/>
                  <a:pt x="295" y="63"/>
                </a:cubicBezTo>
                <a:cubicBezTo>
                  <a:pt x="232" y="63"/>
                  <a:pt x="232" y="63"/>
                  <a:pt x="232" y="63"/>
                </a:cubicBezTo>
                <a:cubicBezTo>
                  <a:pt x="222" y="26"/>
                  <a:pt x="190" y="0"/>
                  <a:pt x="154" y="0"/>
                </a:cubicBezTo>
                <a:cubicBezTo>
                  <a:pt x="117" y="0"/>
                  <a:pt x="86" y="26"/>
                  <a:pt x="76" y="63"/>
                </a:cubicBezTo>
                <a:cubicBezTo>
                  <a:pt x="13" y="63"/>
                  <a:pt x="13" y="63"/>
                  <a:pt x="13" y="63"/>
                </a:cubicBezTo>
                <a:cubicBezTo>
                  <a:pt x="5" y="63"/>
                  <a:pt x="0" y="69"/>
                  <a:pt x="0" y="76"/>
                </a:cubicBezTo>
                <a:cubicBezTo>
                  <a:pt x="0" y="243"/>
                  <a:pt x="0" y="243"/>
                  <a:pt x="0" y="243"/>
                </a:cubicBezTo>
                <a:cubicBezTo>
                  <a:pt x="0" y="250"/>
                  <a:pt x="5" y="256"/>
                  <a:pt x="13" y="256"/>
                </a:cubicBezTo>
                <a:close/>
                <a:moveTo>
                  <a:pt x="126" y="164"/>
                </a:moveTo>
                <a:cubicBezTo>
                  <a:pt x="10" y="141"/>
                  <a:pt x="10" y="141"/>
                  <a:pt x="10" y="141"/>
                </a:cubicBezTo>
                <a:cubicBezTo>
                  <a:pt x="10" y="127"/>
                  <a:pt x="10" y="127"/>
                  <a:pt x="10" y="127"/>
                </a:cubicBezTo>
                <a:cubicBezTo>
                  <a:pt x="126" y="150"/>
                  <a:pt x="126" y="150"/>
                  <a:pt x="126" y="150"/>
                </a:cubicBezTo>
                <a:lnTo>
                  <a:pt x="126" y="164"/>
                </a:lnTo>
                <a:close/>
                <a:moveTo>
                  <a:pt x="295" y="246"/>
                </a:moveTo>
                <a:cubicBezTo>
                  <a:pt x="13" y="246"/>
                  <a:pt x="13" y="246"/>
                  <a:pt x="13" y="246"/>
                </a:cubicBezTo>
                <a:cubicBezTo>
                  <a:pt x="11" y="246"/>
                  <a:pt x="10" y="244"/>
                  <a:pt x="10" y="243"/>
                </a:cubicBezTo>
                <a:cubicBezTo>
                  <a:pt x="10" y="151"/>
                  <a:pt x="10" y="151"/>
                  <a:pt x="10" y="151"/>
                </a:cubicBezTo>
                <a:cubicBezTo>
                  <a:pt x="126" y="174"/>
                  <a:pt x="126" y="174"/>
                  <a:pt x="126" y="174"/>
                </a:cubicBezTo>
                <a:cubicBezTo>
                  <a:pt x="128" y="180"/>
                  <a:pt x="133" y="184"/>
                  <a:pt x="139" y="184"/>
                </a:cubicBezTo>
                <a:cubicBezTo>
                  <a:pt x="169" y="184"/>
                  <a:pt x="169" y="184"/>
                  <a:pt x="169" y="184"/>
                </a:cubicBezTo>
                <a:cubicBezTo>
                  <a:pt x="175" y="184"/>
                  <a:pt x="180" y="180"/>
                  <a:pt x="181" y="174"/>
                </a:cubicBezTo>
                <a:cubicBezTo>
                  <a:pt x="298" y="151"/>
                  <a:pt x="298" y="151"/>
                  <a:pt x="298" y="151"/>
                </a:cubicBezTo>
                <a:cubicBezTo>
                  <a:pt x="298" y="243"/>
                  <a:pt x="298" y="243"/>
                  <a:pt x="298" y="243"/>
                </a:cubicBezTo>
                <a:cubicBezTo>
                  <a:pt x="298" y="244"/>
                  <a:pt x="297" y="246"/>
                  <a:pt x="295" y="246"/>
                </a:cubicBezTo>
                <a:close/>
                <a:moveTo>
                  <a:pt x="136" y="171"/>
                </a:moveTo>
                <a:cubicBezTo>
                  <a:pt x="136" y="142"/>
                  <a:pt x="136" y="142"/>
                  <a:pt x="136" y="142"/>
                </a:cubicBezTo>
                <a:cubicBezTo>
                  <a:pt x="136" y="140"/>
                  <a:pt x="138" y="139"/>
                  <a:pt x="139" y="139"/>
                </a:cubicBezTo>
                <a:cubicBezTo>
                  <a:pt x="169" y="139"/>
                  <a:pt x="169" y="139"/>
                  <a:pt x="169" y="139"/>
                </a:cubicBezTo>
                <a:cubicBezTo>
                  <a:pt x="170" y="139"/>
                  <a:pt x="172" y="140"/>
                  <a:pt x="172" y="142"/>
                </a:cubicBezTo>
                <a:cubicBezTo>
                  <a:pt x="172" y="171"/>
                  <a:pt x="172" y="171"/>
                  <a:pt x="172" y="171"/>
                </a:cubicBezTo>
                <a:cubicBezTo>
                  <a:pt x="172" y="173"/>
                  <a:pt x="170" y="174"/>
                  <a:pt x="169" y="174"/>
                </a:cubicBezTo>
                <a:cubicBezTo>
                  <a:pt x="139" y="174"/>
                  <a:pt x="139" y="174"/>
                  <a:pt x="139" y="174"/>
                </a:cubicBezTo>
                <a:cubicBezTo>
                  <a:pt x="138" y="174"/>
                  <a:pt x="136" y="173"/>
                  <a:pt x="136" y="171"/>
                </a:cubicBezTo>
                <a:close/>
                <a:moveTo>
                  <a:pt x="298" y="127"/>
                </a:moveTo>
                <a:cubicBezTo>
                  <a:pt x="298" y="141"/>
                  <a:pt x="298" y="141"/>
                  <a:pt x="298" y="141"/>
                </a:cubicBezTo>
                <a:cubicBezTo>
                  <a:pt x="182" y="164"/>
                  <a:pt x="182" y="164"/>
                  <a:pt x="182" y="164"/>
                </a:cubicBezTo>
                <a:cubicBezTo>
                  <a:pt x="182" y="150"/>
                  <a:pt x="182" y="150"/>
                  <a:pt x="182" y="150"/>
                </a:cubicBezTo>
                <a:lnTo>
                  <a:pt x="298" y="127"/>
                </a:lnTo>
                <a:close/>
                <a:moveTo>
                  <a:pt x="154" y="10"/>
                </a:moveTo>
                <a:cubicBezTo>
                  <a:pt x="185" y="10"/>
                  <a:pt x="212" y="32"/>
                  <a:pt x="221" y="63"/>
                </a:cubicBezTo>
                <a:cubicBezTo>
                  <a:pt x="210" y="63"/>
                  <a:pt x="210" y="63"/>
                  <a:pt x="210" y="63"/>
                </a:cubicBezTo>
                <a:cubicBezTo>
                  <a:pt x="202" y="39"/>
                  <a:pt x="180" y="23"/>
                  <a:pt x="154" y="23"/>
                </a:cubicBezTo>
                <a:cubicBezTo>
                  <a:pt x="128" y="23"/>
                  <a:pt x="106" y="39"/>
                  <a:pt x="98" y="63"/>
                </a:cubicBezTo>
                <a:cubicBezTo>
                  <a:pt x="87" y="63"/>
                  <a:pt x="87" y="63"/>
                  <a:pt x="87" y="63"/>
                </a:cubicBezTo>
                <a:cubicBezTo>
                  <a:pt x="96" y="32"/>
                  <a:pt x="123" y="10"/>
                  <a:pt x="154" y="10"/>
                </a:cubicBezTo>
                <a:close/>
                <a:moveTo>
                  <a:pt x="199" y="63"/>
                </a:moveTo>
                <a:cubicBezTo>
                  <a:pt x="109" y="63"/>
                  <a:pt x="109" y="63"/>
                  <a:pt x="109" y="63"/>
                </a:cubicBezTo>
                <a:cubicBezTo>
                  <a:pt x="116" y="45"/>
                  <a:pt x="134" y="33"/>
                  <a:pt x="154" y="33"/>
                </a:cubicBezTo>
                <a:cubicBezTo>
                  <a:pt x="174" y="33"/>
                  <a:pt x="192" y="45"/>
                  <a:pt x="199" y="63"/>
                </a:cubicBezTo>
                <a:close/>
                <a:moveTo>
                  <a:pt x="13" y="73"/>
                </a:moveTo>
                <a:cubicBezTo>
                  <a:pt x="295" y="73"/>
                  <a:pt x="295" y="73"/>
                  <a:pt x="295" y="73"/>
                </a:cubicBezTo>
                <a:cubicBezTo>
                  <a:pt x="297" y="73"/>
                  <a:pt x="298" y="75"/>
                  <a:pt x="298" y="76"/>
                </a:cubicBezTo>
                <a:cubicBezTo>
                  <a:pt x="298" y="117"/>
                  <a:pt x="298" y="117"/>
                  <a:pt x="298" y="117"/>
                </a:cubicBezTo>
                <a:cubicBezTo>
                  <a:pt x="181" y="140"/>
                  <a:pt x="181" y="140"/>
                  <a:pt x="181" y="140"/>
                </a:cubicBezTo>
                <a:cubicBezTo>
                  <a:pt x="180" y="133"/>
                  <a:pt x="175" y="129"/>
                  <a:pt x="169" y="129"/>
                </a:cubicBezTo>
                <a:cubicBezTo>
                  <a:pt x="139" y="129"/>
                  <a:pt x="139" y="129"/>
                  <a:pt x="139" y="129"/>
                </a:cubicBezTo>
                <a:cubicBezTo>
                  <a:pt x="133" y="129"/>
                  <a:pt x="127" y="133"/>
                  <a:pt x="126" y="140"/>
                </a:cubicBezTo>
                <a:cubicBezTo>
                  <a:pt x="10" y="117"/>
                  <a:pt x="10" y="117"/>
                  <a:pt x="10" y="117"/>
                </a:cubicBezTo>
                <a:cubicBezTo>
                  <a:pt x="10" y="76"/>
                  <a:pt x="10" y="76"/>
                  <a:pt x="10" y="76"/>
                </a:cubicBezTo>
                <a:cubicBezTo>
                  <a:pt x="10" y="75"/>
                  <a:pt x="11" y="73"/>
                  <a:pt x="13" y="73"/>
                </a:cubicBez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t/>
            </a:r>
            <a:endParaRPr b="0" i="0" sz="1400" u="none">
              <a:solidFill>
                <a:schemeClr val="dk1"/>
              </a:solidFill>
              <a:latin typeface="Lato Light"/>
              <a:ea typeface="Lato Light"/>
              <a:cs typeface="Lato Light"/>
              <a:sym typeface="Lato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ption 1">
  <a:themeElements>
    <a:clrScheme name="Matagua">
      <a:dk1>
        <a:srgbClr val="445469"/>
      </a:dk1>
      <a:lt1>
        <a:srgbClr val="FFFFFF"/>
      </a:lt1>
      <a:dk2>
        <a:srgbClr val="445469"/>
      </a:dk2>
      <a:lt2>
        <a:srgbClr val="FFFFFF"/>
      </a:lt2>
      <a:accent1>
        <a:srgbClr val="1EA185"/>
      </a:accent1>
      <a:accent2>
        <a:srgbClr val="9BBB5C"/>
      </a:accent2>
      <a:accent3>
        <a:srgbClr val="F29B26"/>
      </a:accent3>
      <a:accent4>
        <a:srgbClr val="BD392F"/>
      </a:accent4>
      <a:accent5>
        <a:srgbClr val="445469"/>
      </a:accent5>
      <a:accent6>
        <a:srgbClr val="445469"/>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